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5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9" r:id="rId1"/>
    <p:sldMasterId id="2147484640" r:id="rId2"/>
    <p:sldMasterId id="2147484652" r:id="rId3"/>
    <p:sldMasterId id="2147484664" r:id="rId4"/>
    <p:sldMasterId id="2147486582" r:id="rId5"/>
    <p:sldMasterId id="2147486642" r:id="rId6"/>
  </p:sldMasterIdLst>
  <p:notesMasterIdLst>
    <p:notesMasterId r:id="rId31"/>
  </p:notesMasterIdLst>
  <p:sldIdLst>
    <p:sldId id="310" r:id="rId7"/>
    <p:sldId id="637" r:id="rId8"/>
    <p:sldId id="657" r:id="rId9"/>
    <p:sldId id="673" r:id="rId10"/>
    <p:sldId id="629" r:id="rId11"/>
    <p:sldId id="658" r:id="rId12"/>
    <p:sldId id="674" r:id="rId13"/>
    <p:sldId id="662" r:id="rId14"/>
    <p:sldId id="675" r:id="rId15"/>
    <p:sldId id="663" r:id="rId16"/>
    <p:sldId id="677" r:id="rId17"/>
    <p:sldId id="678" r:id="rId18"/>
    <p:sldId id="654" r:id="rId19"/>
    <p:sldId id="679" r:id="rId20"/>
    <p:sldId id="655" r:id="rId21"/>
    <p:sldId id="656" r:id="rId22"/>
    <p:sldId id="630" r:id="rId23"/>
    <p:sldId id="639" r:id="rId24"/>
    <p:sldId id="681" r:id="rId25"/>
    <p:sldId id="682" r:id="rId26"/>
    <p:sldId id="683" r:id="rId27"/>
    <p:sldId id="684" r:id="rId28"/>
    <p:sldId id="685" r:id="rId29"/>
    <p:sldId id="680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te" initials="s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66"/>
    <a:srgbClr val="FF7C80"/>
    <a:srgbClr val="FF0066"/>
    <a:srgbClr val="99FF66"/>
    <a:srgbClr val="FF99FF"/>
    <a:srgbClr val="99FF33"/>
    <a:srgbClr val="99FF99"/>
    <a:srgbClr val="CCFF66"/>
    <a:srgbClr val="9EC5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960" autoAdjust="0"/>
    <p:restoredTop sz="92163" autoAdjust="0"/>
  </p:normalViewPr>
  <p:slideViewPr>
    <p:cSldViewPr>
      <p:cViewPr varScale="1">
        <p:scale>
          <a:sx n="68" d="100"/>
          <a:sy n="68" d="100"/>
        </p:scale>
        <p:origin x="66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rgbClr val="FFC000"/>
        </a:solidFill>
      </dgm:spPr>
      <dgm:t>
        <a:bodyPr/>
        <a:lstStyle/>
        <a:p>
          <a:pPr rtl="1"/>
          <a:r>
            <a:rPr lang="fa-IR" b="1" i="0" dirty="0" smtClean="0">
              <a:solidFill>
                <a:srgbClr val="C00000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rgbClr val="C00000"/>
            </a:solidFill>
            <a:cs typeface="B Titr" panose="000007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672B3334-875C-46CC-954F-16F3949838BD}" type="presOf" srcId="{D6AC301B-8611-449A-9105-7E41D4F1B50F}" destId="{0FB9B668-125F-453D-99AC-F159A189FB19}" srcOrd="0" destOrd="0" presId="urn:microsoft.com/office/officeart/2005/8/layout/vList2"/>
    <dgm:cxn modelId="{A2FF9478-899A-451D-95C1-2D87CC2D12BD}" type="presOf" srcId="{4C9FD319-F968-4491-9755-618906EB4116}" destId="{C8FA20B3-4950-4269-A706-A34016BFFFF0}" srcOrd="0" destOrd="0" presId="urn:microsoft.com/office/officeart/2005/8/layout/vList2"/>
    <dgm:cxn modelId="{7B6C7E57-3055-47E9-87FE-E737393E3664}" type="presOf" srcId="{3CFE6007-BD23-40CC-98C5-11B9E170E53B}" destId="{5B452C9F-7065-4917-A145-4C451BFEA0B1}" srcOrd="0" destOrd="0" presId="urn:microsoft.com/office/officeart/2005/8/layout/vList2"/>
    <dgm:cxn modelId="{3B282437-3EC4-4069-8B95-E3CE47BE34B9}" type="presParOf" srcId="{5B452C9F-7065-4917-A145-4C451BFEA0B1}" destId="{0FB9B668-125F-453D-99AC-F159A189FB19}" srcOrd="0" destOrd="0" presId="urn:microsoft.com/office/officeart/2005/8/layout/vList2"/>
    <dgm:cxn modelId="{59A56BB1-2A0D-440C-BA56-36662AEF9EA2}" type="presParOf" srcId="{5B452C9F-7065-4917-A145-4C451BFEA0B1}" destId="{77D98509-098A-49F1-A599-D7F64D05E35C}" srcOrd="1" destOrd="0" presId="urn:microsoft.com/office/officeart/2005/8/layout/vList2"/>
    <dgm:cxn modelId="{49D13E09-76B6-4523-A900-D8D3E5EA20BD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pPr algn="r" rtl="1"/>
          <a:r>
            <a:rPr lang="fa-IR" sz="3200" b="1" i="0" dirty="0" smtClean="0">
              <a:cs typeface="B Titr" panose="00000700000000000000" pitchFamily="2" charset="-78"/>
            </a:rPr>
            <a:t>3- موانع اقتصادی</a:t>
          </a:r>
          <a:r>
            <a:rPr lang="fa-IR" sz="2800" i="0" dirty="0" smtClean="0">
              <a:cs typeface="B Titr" panose="00000700000000000000" pitchFamily="2" charset="-78"/>
            </a:rPr>
            <a:t/>
          </a:r>
          <a:br>
            <a:rPr lang="fa-IR" sz="2800" i="0" dirty="0" smtClean="0">
              <a:cs typeface="B Titr" panose="00000700000000000000" pitchFamily="2" charset="-78"/>
            </a:rPr>
          </a:br>
          <a:endParaRPr lang="en-US" sz="28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A80D7C43-E7DB-4F47-BE6F-4836BA4BC8D0}" type="presOf" srcId="{D6AC301B-8611-449A-9105-7E41D4F1B50F}" destId="{0FB9B668-125F-453D-99AC-F159A189FB19}" srcOrd="0" destOrd="0" presId="urn:microsoft.com/office/officeart/2005/8/layout/vList2"/>
    <dgm:cxn modelId="{D07C320B-59BF-455F-8777-C7EDCFEA06BD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CACAE443-E350-468B-B916-CE1C2A7C8202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Titr" panose="00000700000000000000" pitchFamily="2" charset="-78"/>
            </a:rPr>
            <a:t>پرسش های درس: </a:t>
          </a:r>
          <a:endParaRPr lang="en-US" sz="26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76517" custLinFactNeighborY="1262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7C76CFD-46E0-463A-9516-D93C5F9AC4A5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B573B34C-95B6-49E3-A732-FCB1B7F0CD01}" type="presOf" srcId="{D6AC301B-8611-449A-9105-7E41D4F1B50F}" destId="{0FB9B668-125F-453D-99AC-F159A189FB19}" srcOrd="0" destOrd="0" presId="urn:microsoft.com/office/officeart/2005/8/layout/vList2"/>
    <dgm:cxn modelId="{A7EE0B7E-C969-4D76-B30F-0FACB2DDC740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b="1" i="0" dirty="0" smtClean="0">
              <a:solidFill>
                <a:srgbClr val="C00000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rgbClr val="C00000"/>
            </a:solidFill>
            <a:cs typeface="B Titr" panose="000007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D871D8-EFDA-4D5F-AFBD-B066787F59D6}" type="presOf" srcId="{D6AC301B-8611-449A-9105-7E41D4F1B50F}" destId="{0FB9B668-125F-453D-99AC-F159A189FB19}" srcOrd="0" destOrd="0" presId="urn:microsoft.com/office/officeart/2005/8/layout/vList2"/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1815DCDC-B36C-4AFB-A520-DE0C754F22AD}" type="presOf" srcId="{3CFE6007-BD23-40CC-98C5-11B9E170E53B}" destId="{5B452C9F-7065-4917-A145-4C451BFEA0B1}" srcOrd="0" destOrd="0" presId="urn:microsoft.com/office/officeart/2005/8/layout/vList2"/>
    <dgm:cxn modelId="{A5A006BD-6B6E-4F4D-B8FF-238E89670A8B}" type="presOf" srcId="{4C9FD319-F968-4491-9755-618906EB4116}" destId="{C8FA20B3-4950-4269-A706-A34016BFFFF0}" srcOrd="0" destOrd="0" presId="urn:microsoft.com/office/officeart/2005/8/layout/vList2"/>
    <dgm:cxn modelId="{26DCA4A8-0690-4798-911D-3BADE7794B0B}" type="presParOf" srcId="{5B452C9F-7065-4917-A145-4C451BFEA0B1}" destId="{0FB9B668-125F-453D-99AC-F159A189FB19}" srcOrd="0" destOrd="0" presId="urn:microsoft.com/office/officeart/2005/8/layout/vList2"/>
    <dgm:cxn modelId="{E5C9E544-7BC9-4338-9B4C-237666D1087C}" type="presParOf" srcId="{5B452C9F-7065-4917-A145-4C451BFEA0B1}" destId="{77D98509-098A-49F1-A599-D7F64D05E35C}" srcOrd="1" destOrd="0" presId="urn:microsoft.com/office/officeart/2005/8/layout/vList2"/>
    <dgm:cxn modelId="{9F8E1900-7A18-4421-9A2E-452983B47669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>
        <a:solidFill>
          <a:srgbClr val="92D050"/>
        </a:solidFill>
      </dgm:spPr>
      <dgm:t>
        <a:bodyPr/>
        <a:lstStyle/>
        <a:p>
          <a:pPr algn="r" rtl="1"/>
          <a:r>
            <a:rPr lang="fa-IR" sz="3200" b="1" i="0" dirty="0" smtClean="0">
              <a:cs typeface="B Titr" panose="00000700000000000000" pitchFamily="2" charset="-78"/>
            </a:rPr>
            <a:t>گوش دادن فعال</a:t>
          </a:r>
          <a:r>
            <a:rPr lang="fa-IR" sz="2800" i="0" dirty="0" smtClean="0">
              <a:cs typeface="B Titr" panose="00000700000000000000" pitchFamily="2" charset="-78"/>
            </a:rPr>
            <a:t/>
          </a:r>
          <a:br>
            <a:rPr lang="fa-IR" sz="2800" i="0" dirty="0" smtClean="0">
              <a:cs typeface="B Titr" panose="00000700000000000000" pitchFamily="2" charset="-78"/>
            </a:rPr>
          </a:br>
          <a:endParaRPr lang="en-US" sz="28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476C0A91-73F1-48FB-B6F1-E237C533918C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CC54E838-B647-43CC-805F-ED516C929226}" type="presOf" srcId="{3CFE6007-BD23-40CC-98C5-11B9E170E53B}" destId="{5B452C9F-7065-4917-A145-4C451BFEA0B1}" srcOrd="0" destOrd="0" presId="urn:microsoft.com/office/officeart/2005/8/layout/vList2"/>
    <dgm:cxn modelId="{CC68A8E6-1002-4C91-8F29-2FFF520F5F8B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>
        <a:solidFill>
          <a:srgbClr val="92D050"/>
        </a:solidFill>
      </dgm:spPr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3- موانع گوش دادن فعال: </a:t>
          </a:r>
          <a:r>
            <a:rPr lang="fa-IR" sz="2800" i="0" dirty="0" smtClean="0">
              <a:cs typeface="B Titr" panose="00000700000000000000" pitchFamily="2" charset="-78"/>
            </a:rPr>
            <a:t/>
          </a:r>
          <a:br>
            <a:rPr lang="fa-IR" sz="2800" i="0" dirty="0" smtClean="0">
              <a:cs typeface="B Titr" panose="00000700000000000000" pitchFamily="2" charset="-78"/>
            </a:rPr>
          </a:br>
          <a:endParaRPr lang="en-US" sz="28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4596595E-37D9-47C4-9B5E-415666FFE462}" type="presOf" srcId="{3CFE6007-BD23-40CC-98C5-11B9E170E53B}" destId="{5B452C9F-7065-4917-A145-4C451BFEA0B1}" srcOrd="0" destOrd="0" presId="urn:microsoft.com/office/officeart/2005/8/layout/vList2"/>
    <dgm:cxn modelId="{C6C44BF6-AB3D-4844-9C31-924FC1CBE9BB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63724EC6-EA4B-444E-BFC6-82268F1492C7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Titr" panose="00000700000000000000" pitchFamily="2" charset="-78"/>
            </a:rPr>
            <a:t>پرسش های درس: </a:t>
          </a:r>
          <a:endParaRPr lang="en-US" sz="26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76517" custLinFactNeighborY="1262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67AFF2EA-7377-4041-8787-8CA0C999ABCC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1F4FBF36-1B1B-4894-83ED-E7E2D3A06ACD}" type="presOf" srcId="{D6AC301B-8611-449A-9105-7E41D4F1B50F}" destId="{0FB9B668-125F-453D-99AC-F159A189FB19}" srcOrd="0" destOrd="0" presId="urn:microsoft.com/office/officeart/2005/8/layout/vList2"/>
    <dgm:cxn modelId="{F39BB08A-2143-4CAC-B640-6CF702DD5E9B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572F146-3187-40E4-9A75-95496B2E16DB}">
      <dgm:prSet custT="1"/>
      <dgm:spPr/>
      <dgm:t>
        <a:bodyPr/>
        <a:lstStyle/>
        <a:p>
          <a:pPr algn="r"/>
          <a:r>
            <a:rPr lang="fa-IR" sz="2800" b="1" i="0" dirty="0" smtClean="0">
              <a:solidFill>
                <a:srgbClr val="FFFF00"/>
              </a:solidFill>
              <a:cs typeface="B Titr" panose="00000700000000000000" pitchFamily="2" charset="-78"/>
            </a:rPr>
            <a:t>3- آثار مدارا و گذشت</a:t>
          </a:r>
          <a:endParaRPr lang="fa-IR" sz="28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DA266022-F8FA-483F-9C89-0504A42CE27A}" type="parTrans" cxnId="{94DB77A7-E33A-4910-953C-1A4825E666EF}">
      <dgm:prSet/>
      <dgm:spPr/>
      <dgm:t>
        <a:bodyPr/>
        <a:lstStyle/>
        <a:p>
          <a:endParaRPr lang="en-US"/>
        </a:p>
      </dgm:t>
    </dgm:pt>
    <dgm:pt modelId="{689F7505-82F2-428E-96D4-D5A510F7CB2D}" type="sibTrans" cxnId="{94DB77A7-E33A-4910-953C-1A4825E666EF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71624C19-6B7B-49D5-A365-CDB54CA45BA2}" type="pres">
      <dgm:prSet presAssocID="{6572F146-3187-40E4-9A75-95496B2E16DB}" presName="parentText" presStyleLbl="node1" presStyleIdx="0" presStyleCnt="1" custScaleY="50605" custLinFactNeighborY="-2239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B4E77AF-E786-4918-BDC1-0E3E6FFF08D8}" type="presOf" srcId="{6572F146-3187-40E4-9A75-95496B2E16DB}" destId="{71624C19-6B7B-49D5-A365-CDB54CA45BA2}" srcOrd="0" destOrd="0" presId="urn:microsoft.com/office/officeart/2005/8/layout/vList2"/>
    <dgm:cxn modelId="{94DB77A7-E33A-4910-953C-1A4825E666EF}" srcId="{3CFE6007-BD23-40CC-98C5-11B9E170E53B}" destId="{6572F146-3187-40E4-9A75-95496B2E16DB}" srcOrd="0" destOrd="0" parTransId="{DA266022-F8FA-483F-9C89-0504A42CE27A}" sibTransId="{689F7505-82F2-428E-96D4-D5A510F7CB2D}"/>
    <dgm:cxn modelId="{8593462F-A371-402F-880F-09C668567E59}" type="presOf" srcId="{3CFE6007-BD23-40CC-98C5-11B9E170E53B}" destId="{5B452C9F-7065-4917-A145-4C451BFEA0B1}" srcOrd="0" destOrd="0" presId="urn:microsoft.com/office/officeart/2005/8/layout/vList2"/>
    <dgm:cxn modelId="{4D7F6AD8-A66E-431E-B0FE-F47D44924C15}" type="presParOf" srcId="{5B452C9F-7065-4917-A145-4C451BFEA0B1}" destId="{71624C19-6B7B-49D5-A365-CDB54CA45BA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3200" kern="1200" dirty="0" smtClean="0">
              <a:solidFill>
                <a:srgbClr val="FFFF00"/>
              </a:solidFill>
              <a:cs typeface="B Titr" panose="00000700000000000000" pitchFamily="2" charset="-78"/>
            </a:rPr>
            <a:t>راه های رسیدن به مدارا:</a:t>
          </a:r>
          <a:endParaRPr lang="en-US" sz="32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/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0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 </a:t>
          </a:r>
          <a:r>
            <a:rPr lang="fa-IR" sz="28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1- صبر و حلم</a:t>
          </a:r>
          <a:endParaRPr lang="en-US" sz="28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2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2- حسن خلق</a:t>
          </a:r>
          <a:endParaRPr lang="en-US" sz="2800" i="0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/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/>
        </a:p>
      </dgm:t>
    </dgm:pt>
    <dgm:pt modelId="{9BF26730-5BFF-4EA2-80F8-F255F0B71835}">
      <dgm:prSet custT="1"/>
      <dgm:spPr>
        <a:solidFill>
          <a:srgbClr val="FFD347"/>
        </a:solidFill>
      </dgm:spPr>
      <dgm:t>
        <a:bodyPr/>
        <a:lstStyle/>
        <a:p>
          <a:pPr algn="r" rtl="1"/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   </a:t>
          </a:r>
          <a:r>
            <a:rPr lang="fa-IR" sz="2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3- کنترل خشم و غضب</a:t>
          </a:r>
          <a:endParaRPr lang="en-US" sz="2800" i="0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6A2F838-23D5-4A20-BBE1-5AA7D29859CD}" type="parTrans" cxnId="{15EB9303-6B03-4070-A090-0E89B923963E}">
      <dgm:prSet/>
      <dgm:spPr/>
      <dgm:t>
        <a:bodyPr/>
        <a:lstStyle/>
        <a:p>
          <a:endParaRPr lang="en-US"/>
        </a:p>
      </dgm:t>
    </dgm:pt>
    <dgm:pt modelId="{B84A2DF0-4CB4-4603-8B5C-F6A5BBC96B09}" type="sibTrans" cxnId="{15EB9303-6B03-4070-A090-0E89B923963E}">
      <dgm:prSet/>
      <dgm:spPr/>
      <dgm:t>
        <a:bodyPr/>
        <a:lstStyle/>
        <a:p>
          <a:endParaRPr lang="en-US"/>
        </a:p>
      </dgm:t>
    </dgm:pt>
    <dgm:pt modelId="{8D697792-27E8-4AFA-AC43-FA5F30CAD06D}">
      <dgm:prSet custT="1"/>
      <dgm:spPr>
        <a:solidFill>
          <a:srgbClr val="FF99FF"/>
        </a:solidFill>
      </dgm:spPr>
      <dgm:t>
        <a:bodyPr/>
        <a:lstStyle/>
        <a:p>
          <a:pPr rtl="1"/>
          <a:r>
            <a:rPr lang="fa-IR" sz="2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4- تأمل در عاقبت و منع عجله</a:t>
          </a:r>
          <a:endParaRPr lang="en-US" sz="2800" i="0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6441A772-A8D5-4D01-B34C-8A24678A7E15}" type="parTrans" cxnId="{15A714A7-3257-4D04-BFF0-129535106EB6}">
      <dgm:prSet/>
      <dgm:spPr/>
      <dgm:t>
        <a:bodyPr/>
        <a:lstStyle/>
        <a:p>
          <a:endParaRPr lang="en-US"/>
        </a:p>
      </dgm:t>
    </dgm:pt>
    <dgm:pt modelId="{FD565863-CB94-4B6A-A8DF-E2FBE4298ABE}" type="sibTrans" cxnId="{15A714A7-3257-4D04-BFF0-129535106EB6}">
      <dgm:prSet/>
      <dgm:spPr/>
      <dgm:t>
        <a:bodyPr/>
        <a:lstStyle/>
        <a:p>
          <a:endParaRPr lang="en-US"/>
        </a:p>
      </dgm:t>
    </dgm:pt>
    <dgm:pt modelId="{C4F5FB4E-4AC0-4DF8-92E9-8B1FCFFB2EA8}">
      <dgm:prSet custT="1"/>
      <dgm:spPr>
        <a:solidFill>
          <a:srgbClr val="99FF99"/>
        </a:solidFill>
      </dgm:spPr>
      <dgm:t>
        <a:bodyPr/>
        <a:lstStyle/>
        <a:p>
          <a:pPr rtl="1"/>
          <a:r>
            <a:rPr lang="fa-IR" sz="2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5- ترک مخاصمه و جدل</a:t>
          </a:r>
          <a:endParaRPr lang="en-US" sz="2800" i="0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E95E02D6-A3BD-4C46-9022-063BC6299D71}" type="parTrans" cxnId="{AB9DE775-1A55-4FB2-8DFF-2FF9EB7A6527}">
      <dgm:prSet/>
      <dgm:spPr/>
      <dgm:t>
        <a:bodyPr/>
        <a:lstStyle/>
        <a:p>
          <a:endParaRPr lang="en-US"/>
        </a:p>
      </dgm:t>
    </dgm:pt>
    <dgm:pt modelId="{EF81EF08-9126-4AF6-A12D-DBCEA47EA376}" type="sibTrans" cxnId="{AB9DE775-1A55-4FB2-8DFF-2FF9EB7A6527}">
      <dgm:prSet/>
      <dgm:spPr/>
      <dgm:t>
        <a:bodyPr/>
        <a:lstStyle/>
        <a:p>
          <a:endParaRPr lang="en-US"/>
        </a:p>
      </dgm:t>
    </dgm:pt>
    <dgm:pt modelId="{91BD08E5-64AE-45FC-B990-EF61EF3B1FD7}" type="pres">
      <dgm:prSet presAssocID="{3CFE6007-BD23-40CC-98C5-11B9E170E53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pPr rtl="1"/>
          <a:endParaRPr lang="fa-IR"/>
        </a:p>
      </dgm:t>
    </dgm:pt>
    <dgm:pt modelId="{DB944135-0790-4641-AC53-13898CD2383F}" type="pres">
      <dgm:prSet presAssocID="{3CFE6007-BD23-40CC-98C5-11B9E170E53B}" presName="Name1" presStyleCnt="0"/>
      <dgm:spPr/>
      <dgm:t>
        <a:bodyPr/>
        <a:lstStyle/>
        <a:p>
          <a:pPr rtl="1"/>
          <a:endParaRPr lang="fa-IR"/>
        </a:p>
      </dgm:t>
    </dgm:pt>
    <dgm:pt modelId="{E1666D75-0E18-4280-B0CD-980E77599D0F}" type="pres">
      <dgm:prSet presAssocID="{3CFE6007-BD23-40CC-98C5-11B9E170E53B}" presName="cycle" presStyleCnt="0"/>
      <dgm:spPr/>
      <dgm:t>
        <a:bodyPr/>
        <a:lstStyle/>
        <a:p>
          <a:pPr rtl="1"/>
          <a:endParaRPr lang="fa-IR"/>
        </a:p>
      </dgm:t>
    </dgm:pt>
    <dgm:pt modelId="{4A5F8C83-DC87-4E90-B8C1-11A252FEFE68}" type="pres">
      <dgm:prSet presAssocID="{3CFE6007-BD23-40CC-98C5-11B9E170E53B}" presName="src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FB2A258F-B778-48C4-BA82-D561177A1CFD}" type="pres">
      <dgm:prSet presAssocID="{3CFE6007-BD23-40CC-98C5-11B9E170E53B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16A311EB-B480-441A-A16F-E483CA757CC9}" type="pres">
      <dgm:prSet presAssocID="{3CFE6007-BD23-40CC-98C5-11B9E170E53B}" presName="extra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37EB98EB-1A5A-4FCE-AB4A-EE03311BF1D2}" type="pres">
      <dgm:prSet presAssocID="{3CFE6007-BD23-40CC-98C5-11B9E170E53B}" presName="dst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B5CB0E9A-755C-4280-9452-DD11F59C1027}" type="pres">
      <dgm:prSet presAssocID="{59535407-DD8A-4DA9-9BBC-6A940B407EEF}" presName="text_1" presStyleLbl="node1" presStyleIdx="0" presStyleCnt="6" custLinFactNeighborX="-1534" custLinFactNeighborY="-382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4F6665-3665-45DB-94B9-D0B56327B3BB}" type="pres">
      <dgm:prSet presAssocID="{59535407-DD8A-4DA9-9BBC-6A940B407EEF}" presName="accent_1" presStyleCnt="0"/>
      <dgm:spPr/>
      <dgm:t>
        <a:bodyPr/>
        <a:lstStyle/>
        <a:p>
          <a:pPr rtl="1"/>
          <a:endParaRPr lang="fa-IR"/>
        </a:p>
      </dgm:t>
    </dgm:pt>
    <dgm:pt modelId="{C253E413-4BB3-4675-AF20-0282FA4F3D28}" type="pres">
      <dgm:prSet presAssocID="{59535407-DD8A-4DA9-9BBC-6A940B407EEF}" presName="accentRepeatNode" presStyleLbl="solidFgAcc1" presStyleIdx="0" presStyleCnt="6"/>
      <dgm:spPr/>
      <dgm:t>
        <a:bodyPr/>
        <a:lstStyle/>
        <a:p>
          <a:pPr rtl="1"/>
          <a:endParaRPr lang="fa-IR"/>
        </a:p>
      </dgm:t>
    </dgm:pt>
    <dgm:pt modelId="{2590B391-2F30-44CB-ADDE-C233F71D549B}" type="pres">
      <dgm:prSet presAssocID="{D6AC301B-8611-449A-9105-7E41D4F1B50F}" presName="text_2" presStyleLbl="node1" presStyleIdx="1" presStyleCnt="6" custLinFactNeighborX="-411" custLinFactNeighborY="-1536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D1B1B3-2A2A-4C6C-9120-75B6E4718B11}" type="pres">
      <dgm:prSet presAssocID="{D6AC301B-8611-449A-9105-7E41D4F1B50F}" presName="accent_2" presStyleCnt="0"/>
      <dgm:spPr/>
      <dgm:t>
        <a:bodyPr/>
        <a:lstStyle/>
        <a:p>
          <a:pPr rtl="1"/>
          <a:endParaRPr lang="fa-IR"/>
        </a:p>
      </dgm:t>
    </dgm:pt>
    <dgm:pt modelId="{FBB2FDC3-12AA-4FAA-BBB7-B1048C2C6763}" type="pres">
      <dgm:prSet presAssocID="{D6AC301B-8611-449A-9105-7E41D4F1B50F}" presName="accentRepeatNode" presStyleLbl="solidFgAcc1" presStyleIdx="1" presStyleCnt="6" custLinFactNeighborY="-19995"/>
      <dgm:spPr/>
      <dgm:t>
        <a:bodyPr/>
        <a:lstStyle/>
        <a:p>
          <a:pPr rtl="1"/>
          <a:endParaRPr lang="fa-IR"/>
        </a:p>
      </dgm:t>
    </dgm:pt>
    <dgm:pt modelId="{90226A27-4DF1-425D-A226-40C5316720A1}" type="pres">
      <dgm:prSet presAssocID="{62939A80-0613-4786-BB74-F94C84974181}" presName="text_3" presStyleLbl="node1" presStyleIdx="2" presStyleCnt="6" custScaleY="89247" custLinFactNeighborX="-584" custLinFactNeighborY="-2375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30EE7DE-5958-4660-BDE8-EB6733ABA9A1}" type="pres">
      <dgm:prSet presAssocID="{62939A80-0613-4786-BB74-F94C84974181}" presName="accent_3" presStyleCnt="0"/>
      <dgm:spPr/>
      <dgm:t>
        <a:bodyPr/>
        <a:lstStyle/>
        <a:p>
          <a:pPr rtl="1"/>
          <a:endParaRPr lang="fa-IR"/>
        </a:p>
      </dgm:t>
    </dgm:pt>
    <dgm:pt modelId="{1F97CFD8-260E-429D-BB3D-A5282418BD98}" type="pres">
      <dgm:prSet presAssocID="{62939A80-0613-4786-BB74-F94C84974181}" presName="accentRepeatNode" presStyleLbl="solidFgAcc1" presStyleIdx="2" presStyleCnt="6" custLinFactNeighborY="-23822"/>
      <dgm:spPr/>
      <dgm:t>
        <a:bodyPr/>
        <a:lstStyle/>
        <a:p>
          <a:pPr rtl="1"/>
          <a:endParaRPr lang="fa-IR"/>
        </a:p>
      </dgm:t>
    </dgm:pt>
    <dgm:pt modelId="{58F1462F-3240-45D0-9532-2FD4632BCEE5}" type="pres">
      <dgm:prSet presAssocID="{9BF26730-5BFF-4EA2-80F8-F255F0B71835}" presName="text_4" presStyleLbl="node1" presStyleIdx="3" presStyleCnt="6" custScaleX="100192" custScaleY="102975" custLinFactNeighborX="-315" custLinFactNeighborY="-21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370A0-E882-4756-81D2-FB8BB4639D01}" type="pres">
      <dgm:prSet presAssocID="{9BF26730-5BFF-4EA2-80F8-F255F0B71835}" presName="accent_4" presStyleCnt="0"/>
      <dgm:spPr/>
    </dgm:pt>
    <dgm:pt modelId="{B929815C-08DF-4EB6-9CB4-2C31B8965FCC}" type="pres">
      <dgm:prSet presAssocID="{9BF26730-5BFF-4EA2-80F8-F255F0B71835}" presName="accentRepeatNode" presStyleLbl="solidFgAcc1" presStyleIdx="3" presStyleCnt="6" custLinFactNeighborY="-2074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0327D727-D800-4BCD-A95A-6076AAA73C45}" type="pres">
      <dgm:prSet presAssocID="{8D697792-27E8-4AFA-AC43-FA5F30CAD06D}" presName="text_5" presStyleLbl="node1" presStyleIdx="4" presStyleCnt="6" custScaleX="100192" custScaleY="102975" custLinFactNeighborX="-315" custLinFactNeighborY="-21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307A5B-F50C-4B70-95C0-9FF1693B4631}" type="pres">
      <dgm:prSet presAssocID="{8D697792-27E8-4AFA-AC43-FA5F30CAD06D}" presName="accent_5" presStyleCnt="0"/>
      <dgm:spPr/>
    </dgm:pt>
    <dgm:pt modelId="{577D6FFE-9C94-4F49-80C8-A05D7DEC84BD}" type="pres">
      <dgm:prSet presAssocID="{8D697792-27E8-4AFA-AC43-FA5F30CAD06D}" presName="accentRepeatNode" presStyleLbl="solidFgAcc1" presStyleIdx="4" presStyleCnt="6"/>
      <dgm:spPr/>
    </dgm:pt>
    <dgm:pt modelId="{B6545EC6-B61B-4E71-B667-4B22F9E575F0}" type="pres">
      <dgm:prSet presAssocID="{C4F5FB4E-4AC0-4DF8-92E9-8B1FCFFB2EA8}" presName="text_6" presStyleLbl="node1" presStyleIdx="5" presStyleCnt="6" custScaleX="100192" custScaleY="102975" custLinFactNeighborX="-315" custLinFactNeighborY="-21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0A0669-5CC6-4FA9-9B8E-F175A836C720}" type="pres">
      <dgm:prSet presAssocID="{C4F5FB4E-4AC0-4DF8-92E9-8B1FCFFB2EA8}" presName="accent_6" presStyleCnt="0"/>
      <dgm:spPr/>
    </dgm:pt>
    <dgm:pt modelId="{BFB5C086-05E1-4E5F-872B-52458C8E2B3D}" type="pres">
      <dgm:prSet presAssocID="{C4F5FB4E-4AC0-4DF8-92E9-8B1FCFFB2EA8}" presName="accentRepeatNode" presStyleLbl="solidFgAcc1" presStyleIdx="5" presStyleCnt="6"/>
      <dgm:spPr/>
    </dgm:pt>
  </dgm:ptLst>
  <dgm:cxnLst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15EB9303-6B03-4070-A090-0E89B923963E}" srcId="{3CFE6007-BD23-40CC-98C5-11B9E170E53B}" destId="{9BF26730-5BFF-4EA2-80F8-F255F0B71835}" srcOrd="3" destOrd="0" parTransId="{56A2F838-23D5-4A20-BBE1-5AA7D29859CD}" sibTransId="{B84A2DF0-4CB4-4603-8B5C-F6A5BBC96B09}"/>
    <dgm:cxn modelId="{60C2EA82-B9EA-4EAC-833B-80FD38FD8C32}" type="presOf" srcId="{3CFE6007-BD23-40CC-98C5-11B9E170E53B}" destId="{91BD08E5-64AE-45FC-B990-EF61EF3B1FD7}" srcOrd="0" destOrd="0" presId="urn:microsoft.com/office/officeart/2008/layout/VerticalCurvedList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AEE31621-9D69-4E50-8245-1913B14CF0FF}" type="presOf" srcId="{8D697792-27E8-4AFA-AC43-FA5F30CAD06D}" destId="{0327D727-D800-4BCD-A95A-6076AAA73C45}" srcOrd="0" destOrd="0" presId="urn:microsoft.com/office/officeart/2008/layout/VerticalCurvedList"/>
    <dgm:cxn modelId="{15A714A7-3257-4D04-BFF0-129535106EB6}" srcId="{3CFE6007-BD23-40CC-98C5-11B9E170E53B}" destId="{8D697792-27E8-4AFA-AC43-FA5F30CAD06D}" srcOrd="4" destOrd="0" parTransId="{6441A772-A8D5-4D01-B34C-8A24678A7E15}" sibTransId="{FD565863-CB94-4B6A-A8DF-E2FBE4298ABE}"/>
    <dgm:cxn modelId="{FCA82CD6-2FAC-42B5-A3D1-E01DC88EA52B}" type="presOf" srcId="{C4F5FB4E-4AC0-4DF8-92E9-8B1FCFFB2EA8}" destId="{B6545EC6-B61B-4E71-B667-4B22F9E575F0}" srcOrd="0" destOrd="0" presId="urn:microsoft.com/office/officeart/2008/layout/VerticalCurvedList"/>
    <dgm:cxn modelId="{90B2A342-3DC3-41C7-BBC0-C172C13878A2}" type="presOf" srcId="{62939A80-0613-4786-BB74-F94C84974181}" destId="{90226A27-4DF1-425D-A226-40C5316720A1}" srcOrd="0" destOrd="0" presId="urn:microsoft.com/office/officeart/2008/layout/VerticalCurvedList"/>
    <dgm:cxn modelId="{AB9DE775-1A55-4FB2-8DFF-2FF9EB7A6527}" srcId="{3CFE6007-BD23-40CC-98C5-11B9E170E53B}" destId="{C4F5FB4E-4AC0-4DF8-92E9-8B1FCFFB2EA8}" srcOrd="5" destOrd="0" parTransId="{E95E02D6-A3BD-4C46-9022-063BC6299D71}" sibTransId="{EF81EF08-9126-4AF6-A12D-DBCEA47EA376}"/>
    <dgm:cxn modelId="{7C455139-0CDF-408E-805C-FD73568AD267}" type="presOf" srcId="{D6AC301B-8611-449A-9105-7E41D4F1B50F}" destId="{2590B391-2F30-44CB-ADDE-C233F71D549B}" srcOrd="0" destOrd="0" presId="urn:microsoft.com/office/officeart/2008/layout/VerticalCurvedList"/>
    <dgm:cxn modelId="{CE599755-C518-4EC3-9D1F-C4E38D9ECFB6}" type="presOf" srcId="{61082177-62D9-462F-A841-079C48131151}" destId="{FB2A258F-B778-48C4-BA82-D561177A1CFD}" srcOrd="0" destOrd="0" presId="urn:microsoft.com/office/officeart/2008/layout/VerticalCurvedList"/>
    <dgm:cxn modelId="{D9B3A96B-B6F5-470E-A909-95FE2B878E42}" type="presOf" srcId="{59535407-DD8A-4DA9-9BBC-6A940B407EEF}" destId="{B5CB0E9A-755C-4280-9452-DD11F59C1027}" srcOrd="0" destOrd="0" presId="urn:microsoft.com/office/officeart/2008/layout/VerticalCurvedList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F18A7087-B758-4656-914B-C7E958647F53}" type="presOf" srcId="{9BF26730-5BFF-4EA2-80F8-F255F0B71835}" destId="{58F1462F-3240-45D0-9532-2FD4632BCEE5}" srcOrd="0" destOrd="0" presId="urn:microsoft.com/office/officeart/2008/layout/VerticalCurvedList"/>
    <dgm:cxn modelId="{613F3964-491B-42C0-BD14-434460B11102}" type="presParOf" srcId="{91BD08E5-64AE-45FC-B990-EF61EF3B1FD7}" destId="{DB944135-0790-4641-AC53-13898CD2383F}" srcOrd="0" destOrd="0" presId="urn:microsoft.com/office/officeart/2008/layout/VerticalCurvedList"/>
    <dgm:cxn modelId="{4BADE878-F35F-40F7-9F41-DD54EBF6DED1}" type="presParOf" srcId="{DB944135-0790-4641-AC53-13898CD2383F}" destId="{E1666D75-0E18-4280-B0CD-980E77599D0F}" srcOrd="0" destOrd="0" presId="urn:microsoft.com/office/officeart/2008/layout/VerticalCurvedList"/>
    <dgm:cxn modelId="{5E57FA9D-1698-427A-AC15-61ED3C3C925E}" type="presParOf" srcId="{E1666D75-0E18-4280-B0CD-980E77599D0F}" destId="{4A5F8C83-DC87-4E90-B8C1-11A252FEFE68}" srcOrd="0" destOrd="0" presId="urn:microsoft.com/office/officeart/2008/layout/VerticalCurvedList"/>
    <dgm:cxn modelId="{1C20E8F6-C22C-4185-B036-5DC321EE9809}" type="presParOf" srcId="{E1666D75-0E18-4280-B0CD-980E77599D0F}" destId="{FB2A258F-B778-48C4-BA82-D561177A1CFD}" srcOrd="1" destOrd="0" presId="urn:microsoft.com/office/officeart/2008/layout/VerticalCurvedList"/>
    <dgm:cxn modelId="{7158BFE5-251F-47CE-9BD0-111EEF7DA3C3}" type="presParOf" srcId="{E1666D75-0E18-4280-B0CD-980E77599D0F}" destId="{16A311EB-B480-441A-A16F-E483CA757CC9}" srcOrd="2" destOrd="0" presId="urn:microsoft.com/office/officeart/2008/layout/VerticalCurvedList"/>
    <dgm:cxn modelId="{F403E354-C8D7-4703-A703-7FCA74BECEE4}" type="presParOf" srcId="{E1666D75-0E18-4280-B0CD-980E77599D0F}" destId="{37EB98EB-1A5A-4FCE-AB4A-EE03311BF1D2}" srcOrd="3" destOrd="0" presId="urn:microsoft.com/office/officeart/2008/layout/VerticalCurvedList"/>
    <dgm:cxn modelId="{28D22CBF-1E48-4087-9F95-DC366EF3A981}" type="presParOf" srcId="{DB944135-0790-4641-AC53-13898CD2383F}" destId="{B5CB0E9A-755C-4280-9452-DD11F59C1027}" srcOrd="1" destOrd="0" presId="urn:microsoft.com/office/officeart/2008/layout/VerticalCurvedList"/>
    <dgm:cxn modelId="{9347FA53-4EE1-425F-BEC9-7C3FD37A0795}" type="presParOf" srcId="{DB944135-0790-4641-AC53-13898CD2383F}" destId="{214F6665-3665-45DB-94B9-D0B56327B3BB}" srcOrd="2" destOrd="0" presId="urn:microsoft.com/office/officeart/2008/layout/VerticalCurvedList"/>
    <dgm:cxn modelId="{0425E3AB-D8ED-42D4-8C1D-B5A09376C622}" type="presParOf" srcId="{214F6665-3665-45DB-94B9-D0B56327B3BB}" destId="{C253E413-4BB3-4675-AF20-0282FA4F3D28}" srcOrd="0" destOrd="0" presId="urn:microsoft.com/office/officeart/2008/layout/VerticalCurvedList"/>
    <dgm:cxn modelId="{E2ADD2E8-9D2F-42B1-833C-617EE8F76E94}" type="presParOf" srcId="{DB944135-0790-4641-AC53-13898CD2383F}" destId="{2590B391-2F30-44CB-ADDE-C233F71D549B}" srcOrd="3" destOrd="0" presId="urn:microsoft.com/office/officeart/2008/layout/VerticalCurvedList"/>
    <dgm:cxn modelId="{0AC474BE-B652-433F-9AEE-FED5A71D2B3D}" type="presParOf" srcId="{DB944135-0790-4641-AC53-13898CD2383F}" destId="{F5D1B1B3-2A2A-4C6C-9120-75B6E4718B11}" srcOrd="4" destOrd="0" presId="urn:microsoft.com/office/officeart/2008/layout/VerticalCurvedList"/>
    <dgm:cxn modelId="{C7D3001E-D5A8-476A-9F9B-5ED8E8991F01}" type="presParOf" srcId="{F5D1B1B3-2A2A-4C6C-9120-75B6E4718B11}" destId="{FBB2FDC3-12AA-4FAA-BBB7-B1048C2C6763}" srcOrd="0" destOrd="0" presId="urn:microsoft.com/office/officeart/2008/layout/VerticalCurvedList"/>
    <dgm:cxn modelId="{47CB10DA-3C84-4272-8114-E227FEA10CD2}" type="presParOf" srcId="{DB944135-0790-4641-AC53-13898CD2383F}" destId="{90226A27-4DF1-425D-A226-40C5316720A1}" srcOrd="5" destOrd="0" presId="urn:microsoft.com/office/officeart/2008/layout/VerticalCurvedList"/>
    <dgm:cxn modelId="{F995D17F-663B-4B1C-8EC7-5FD941EB0FBA}" type="presParOf" srcId="{DB944135-0790-4641-AC53-13898CD2383F}" destId="{430EE7DE-5958-4660-BDE8-EB6733ABA9A1}" srcOrd="6" destOrd="0" presId="urn:microsoft.com/office/officeart/2008/layout/VerticalCurvedList"/>
    <dgm:cxn modelId="{1FF1E241-125D-4C0C-8A42-CD160028E4DE}" type="presParOf" srcId="{430EE7DE-5958-4660-BDE8-EB6733ABA9A1}" destId="{1F97CFD8-260E-429D-BB3D-A5282418BD98}" srcOrd="0" destOrd="0" presId="urn:microsoft.com/office/officeart/2008/layout/VerticalCurvedList"/>
    <dgm:cxn modelId="{1B737B4F-8B3C-46D1-989F-73534614F673}" type="presParOf" srcId="{DB944135-0790-4641-AC53-13898CD2383F}" destId="{58F1462F-3240-45D0-9532-2FD4632BCEE5}" srcOrd="7" destOrd="0" presId="urn:microsoft.com/office/officeart/2008/layout/VerticalCurvedList"/>
    <dgm:cxn modelId="{1E534FBB-A865-4889-80D8-22A73E3F4315}" type="presParOf" srcId="{DB944135-0790-4641-AC53-13898CD2383F}" destId="{E08370A0-E882-4756-81D2-FB8BB4639D01}" srcOrd="8" destOrd="0" presId="urn:microsoft.com/office/officeart/2008/layout/VerticalCurvedList"/>
    <dgm:cxn modelId="{0146DC04-153D-4D90-B25D-6A76360345C8}" type="presParOf" srcId="{E08370A0-E882-4756-81D2-FB8BB4639D01}" destId="{B929815C-08DF-4EB6-9CB4-2C31B8965FCC}" srcOrd="0" destOrd="0" presId="urn:microsoft.com/office/officeart/2008/layout/VerticalCurvedList"/>
    <dgm:cxn modelId="{F8579550-FA90-4EA9-8626-7F0D9B175A34}" type="presParOf" srcId="{DB944135-0790-4641-AC53-13898CD2383F}" destId="{0327D727-D800-4BCD-A95A-6076AAA73C45}" srcOrd="9" destOrd="0" presId="urn:microsoft.com/office/officeart/2008/layout/VerticalCurvedList"/>
    <dgm:cxn modelId="{131A5E83-17D0-414E-8646-8D0ABEF42B42}" type="presParOf" srcId="{DB944135-0790-4641-AC53-13898CD2383F}" destId="{FB307A5B-F50C-4B70-95C0-9FF1693B4631}" srcOrd="10" destOrd="0" presId="urn:microsoft.com/office/officeart/2008/layout/VerticalCurvedList"/>
    <dgm:cxn modelId="{9684E018-F161-46DD-988C-D7DE05CD0BCD}" type="presParOf" srcId="{FB307A5B-F50C-4B70-95C0-9FF1693B4631}" destId="{577D6FFE-9C94-4F49-80C8-A05D7DEC84BD}" srcOrd="0" destOrd="0" presId="urn:microsoft.com/office/officeart/2008/layout/VerticalCurvedList"/>
    <dgm:cxn modelId="{4D6D666D-02CA-478C-89DC-8A20BCA86CD6}" type="presParOf" srcId="{DB944135-0790-4641-AC53-13898CD2383F}" destId="{B6545EC6-B61B-4E71-B667-4B22F9E575F0}" srcOrd="11" destOrd="0" presId="urn:microsoft.com/office/officeart/2008/layout/VerticalCurvedList"/>
    <dgm:cxn modelId="{13B80273-D3ED-47EB-97FD-52D76D476B83}" type="presParOf" srcId="{DB944135-0790-4641-AC53-13898CD2383F}" destId="{2F0A0669-5CC6-4FA9-9B8E-F175A836C720}" srcOrd="12" destOrd="0" presId="urn:microsoft.com/office/officeart/2008/layout/VerticalCurvedList"/>
    <dgm:cxn modelId="{02897F40-BABA-4048-A6AF-0B2D5102795C}" type="presParOf" srcId="{2F0A0669-5CC6-4FA9-9B8E-F175A836C720}" destId="{BFB5C086-05E1-4E5F-872B-52458C8E2B3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i="0" dirty="0" smtClean="0">
              <a:solidFill>
                <a:srgbClr val="FFFF00"/>
              </a:solidFill>
              <a:cs typeface="B Titr" panose="00000700000000000000" pitchFamily="2" charset="-78"/>
            </a:rPr>
            <a:t>تغافل</a:t>
          </a:r>
          <a:endParaRPr lang="en-US" sz="20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3855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43F83C5-A793-4899-91ED-208E684D7863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3B64E0DD-A903-4C22-B39B-D024BFC7B3EF}" type="presOf" srcId="{D6AC301B-8611-449A-9105-7E41D4F1B50F}" destId="{0FB9B668-125F-453D-99AC-F159A189FB19}" srcOrd="0" destOrd="0" presId="urn:microsoft.com/office/officeart/2005/8/layout/vList2"/>
    <dgm:cxn modelId="{F8E0AFF2-9C6D-4C4C-BFF3-6D2376924F1F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i="0" dirty="0" smtClean="0">
              <a:solidFill>
                <a:srgbClr val="FFFF00"/>
              </a:solidFill>
              <a:cs typeface="B Titr" panose="00000700000000000000" pitchFamily="2" charset="-78"/>
            </a:rPr>
            <a:t>انواع تغافل</a:t>
          </a:r>
          <a:endParaRPr lang="en-US" sz="20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3855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FAF5A836-5108-4644-BD05-D8425F4664E0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36646F55-BFC8-49C1-9941-A0F708EC32DE}" type="presOf" srcId="{3CFE6007-BD23-40CC-98C5-11B9E170E53B}" destId="{5B452C9F-7065-4917-A145-4C451BFEA0B1}" srcOrd="0" destOrd="0" presId="urn:microsoft.com/office/officeart/2005/8/layout/vList2"/>
    <dgm:cxn modelId="{923DAD49-3429-4CD9-A261-0543AF620D2A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Titr" panose="00000700000000000000" pitchFamily="2" charset="-78"/>
            </a:rPr>
            <a:t>پرسش های درس: </a:t>
          </a:r>
          <a:endParaRPr lang="en-US" sz="26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76517" custLinFactNeighborY="1262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020D0A5-F3D4-442E-B7B4-5E78F87D8A04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52CF6F64-A816-4B76-AFA2-BCCE43C408BE}" type="presOf" srcId="{3CFE6007-BD23-40CC-98C5-11B9E170E53B}" destId="{5B452C9F-7065-4917-A145-4C451BFEA0B1}" srcOrd="0" destOrd="0" presId="urn:microsoft.com/office/officeart/2005/8/layout/vList2"/>
    <dgm:cxn modelId="{460510BA-294E-4638-A1F9-CA3E12842929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b="1" i="0" dirty="0" smtClean="0">
              <a:solidFill>
                <a:srgbClr val="C00000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rgbClr val="C00000"/>
            </a:solidFill>
            <a:cs typeface="B Titr" panose="000007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D3DA20-D812-4EFD-B2E0-E43124E818FB}" type="presOf" srcId="{3CFE6007-BD23-40CC-98C5-11B9E170E53B}" destId="{5B452C9F-7065-4917-A145-4C451BFEA0B1}" srcOrd="0" destOrd="0" presId="urn:microsoft.com/office/officeart/2005/8/layout/vList2"/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A090B141-C440-4BBB-9A34-BE8B2CBA76C2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6BA99CDA-4DFF-4EF0-BBD2-5A6BCC928B58}" type="presOf" srcId="{4C9FD319-F968-4491-9755-618906EB4116}" destId="{C8FA20B3-4950-4269-A706-A34016BFFFF0}" srcOrd="0" destOrd="0" presId="urn:microsoft.com/office/officeart/2005/8/layout/vList2"/>
    <dgm:cxn modelId="{5C0C2A6D-46D5-4293-9673-A74B4D7C5BF0}" type="presParOf" srcId="{5B452C9F-7065-4917-A145-4C451BFEA0B1}" destId="{0FB9B668-125F-453D-99AC-F159A189FB19}" srcOrd="0" destOrd="0" presId="urn:microsoft.com/office/officeart/2005/8/layout/vList2"/>
    <dgm:cxn modelId="{E27EC8FA-089D-4A5E-B49B-C6AE3D62F7F8}" type="presParOf" srcId="{5B452C9F-7065-4917-A145-4C451BFEA0B1}" destId="{77D98509-098A-49F1-A599-D7F64D05E35C}" srcOrd="1" destOrd="0" presId="urn:microsoft.com/office/officeart/2005/8/layout/vList2"/>
    <dgm:cxn modelId="{8548A86B-1E01-44C2-AB21-C9673C82D22D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2400" kern="1200" dirty="0" smtClean="0">
              <a:solidFill>
                <a:srgbClr val="FFFF00"/>
              </a:solidFill>
              <a:cs typeface="B Titr" panose="00000700000000000000" pitchFamily="2" charset="-78"/>
            </a:rPr>
            <a:t>1- موانع فردی:</a:t>
          </a:r>
          <a:endParaRPr lang="en-US" sz="2400" kern="12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/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1/1-ناهمگرایی</a:t>
          </a:r>
          <a:endParaRPr lang="en-US" sz="2000" b="1" i="0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rtl="1">
            <a:lnSpc>
              <a:spcPct val="100000"/>
            </a:lnSpc>
          </a:pPr>
          <a:endParaRPr lang="fa-IR" sz="2000" b="1" i="0" kern="1200" dirty="0" smtClean="0">
            <a:solidFill>
              <a:schemeClr val="tx1"/>
            </a:solidFill>
            <a:cs typeface="B Titr" panose="00000700000000000000" pitchFamily="2" charset="-78"/>
          </a:endParaRPr>
        </a:p>
        <a:p>
          <a:pPr rtl="1">
            <a:lnSpc>
              <a:spcPct val="100000"/>
            </a:lnSpc>
          </a:pP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1/2- </a:t>
          </a: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برخی صفات اخلاقی ناپسند:</a:t>
          </a:r>
        </a:p>
        <a:p>
          <a:pPr rtl="1">
            <a:lnSpc>
              <a:spcPct val="100000"/>
            </a:lnSpc>
          </a:pPr>
          <a:r>
            <a:rPr lang="fa-IR" sz="16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الف) بدگمانی و بی اعتمادی: </a:t>
          </a:r>
          <a:r>
            <a:rPr lang="fa-IR" sz="14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(تفاوت سلیقه،تربیت خانوادگی،دخالتها و حسادتهای بی جای اطرافیان،رفتارهای زن و مرد)</a:t>
          </a:r>
        </a:p>
        <a:p>
          <a:pPr rtl="1">
            <a:lnSpc>
              <a:spcPct val="100000"/>
            </a:lnSpc>
          </a:pPr>
          <a:r>
            <a:rPr lang="fa-IR" sz="16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ب)بدزبانی و دشنام گویی ج)لجاجت و سرسختی د)تحقیر  ز)عیب جویی و)سرزنش کردن ی)بی غیرتی و غیرت نابجا خ) بی عفتی  چ) اعتیاد به مواد مخدر </a:t>
          </a: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/>
          </a:r>
          <a:b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</a:br>
          <a:r>
            <a:rPr lang="fa-IR" sz="2000" i="0" kern="1200" dirty="0" smtClean="0">
              <a:solidFill>
                <a:schemeClr val="tx1"/>
              </a:solidFill>
            </a:rPr>
            <a:t/>
          </a:r>
          <a:br>
            <a:rPr lang="fa-IR" sz="2000" i="0" kern="1200" dirty="0" smtClean="0">
              <a:solidFill>
                <a:schemeClr val="tx1"/>
              </a:solidFill>
            </a:rPr>
          </a:b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 </a:t>
          </a:r>
          <a:endParaRPr lang="en-US" sz="2000" b="1" i="0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/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/>
        </a:p>
      </dgm:t>
    </dgm:pt>
    <dgm:pt modelId="{91BD08E5-64AE-45FC-B990-EF61EF3B1FD7}" type="pres">
      <dgm:prSet presAssocID="{3CFE6007-BD23-40CC-98C5-11B9E170E53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pPr rtl="1"/>
          <a:endParaRPr lang="fa-IR"/>
        </a:p>
      </dgm:t>
    </dgm:pt>
    <dgm:pt modelId="{DB944135-0790-4641-AC53-13898CD2383F}" type="pres">
      <dgm:prSet presAssocID="{3CFE6007-BD23-40CC-98C5-11B9E170E53B}" presName="Name1" presStyleCnt="0"/>
      <dgm:spPr/>
      <dgm:t>
        <a:bodyPr/>
        <a:lstStyle/>
        <a:p>
          <a:pPr rtl="1"/>
          <a:endParaRPr lang="fa-IR"/>
        </a:p>
      </dgm:t>
    </dgm:pt>
    <dgm:pt modelId="{E1666D75-0E18-4280-B0CD-980E77599D0F}" type="pres">
      <dgm:prSet presAssocID="{3CFE6007-BD23-40CC-98C5-11B9E170E53B}" presName="cycle" presStyleCnt="0"/>
      <dgm:spPr/>
      <dgm:t>
        <a:bodyPr/>
        <a:lstStyle/>
        <a:p>
          <a:pPr rtl="1"/>
          <a:endParaRPr lang="fa-IR"/>
        </a:p>
      </dgm:t>
    </dgm:pt>
    <dgm:pt modelId="{4A5F8C83-DC87-4E90-B8C1-11A252FEFE68}" type="pres">
      <dgm:prSet presAssocID="{3CFE6007-BD23-40CC-98C5-11B9E170E53B}" presName="srcNode" presStyleLbl="node1" presStyleIdx="0" presStyleCnt="3"/>
      <dgm:spPr/>
      <dgm:t>
        <a:bodyPr/>
        <a:lstStyle/>
        <a:p>
          <a:pPr rtl="1"/>
          <a:endParaRPr lang="fa-IR"/>
        </a:p>
      </dgm:t>
    </dgm:pt>
    <dgm:pt modelId="{FB2A258F-B778-48C4-BA82-D561177A1CFD}" type="pres">
      <dgm:prSet presAssocID="{3CFE6007-BD23-40CC-98C5-11B9E170E53B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16A311EB-B480-441A-A16F-E483CA757CC9}" type="pres">
      <dgm:prSet presAssocID="{3CFE6007-BD23-40CC-98C5-11B9E170E53B}" presName="extraNode" presStyleLbl="node1" presStyleIdx="0" presStyleCnt="3"/>
      <dgm:spPr/>
      <dgm:t>
        <a:bodyPr/>
        <a:lstStyle/>
        <a:p>
          <a:pPr rtl="1"/>
          <a:endParaRPr lang="fa-IR"/>
        </a:p>
      </dgm:t>
    </dgm:pt>
    <dgm:pt modelId="{37EB98EB-1A5A-4FCE-AB4A-EE03311BF1D2}" type="pres">
      <dgm:prSet presAssocID="{3CFE6007-BD23-40CC-98C5-11B9E170E53B}" presName="dstNode" presStyleLbl="node1" presStyleIdx="0" presStyleCnt="3"/>
      <dgm:spPr/>
      <dgm:t>
        <a:bodyPr/>
        <a:lstStyle/>
        <a:p>
          <a:pPr rtl="1"/>
          <a:endParaRPr lang="fa-IR"/>
        </a:p>
      </dgm:t>
    </dgm:pt>
    <dgm:pt modelId="{B5CB0E9A-755C-4280-9452-DD11F59C1027}" type="pres">
      <dgm:prSet presAssocID="{59535407-DD8A-4DA9-9BBC-6A940B407EEF}" presName="text_1" presStyleLbl="node1" presStyleIdx="0" presStyleCnt="3" custLinFactNeighborY="-3071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4F6665-3665-45DB-94B9-D0B56327B3BB}" type="pres">
      <dgm:prSet presAssocID="{59535407-DD8A-4DA9-9BBC-6A940B407EEF}" presName="accent_1" presStyleCnt="0"/>
      <dgm:spPr/>
      <dgm:t>
        <a:bodyPr/>
        <a:lstStyle/>
        <a:p>
          <a:pPr rtl="1"/>
          <a:endParaRPr lang="fa-IR"/>
        </a:p>
      </dgm:t>
    </dgm:pt>
    <dgm:pt modelId="{C253E413-4BB3-4675-AF20-0282FA4F3D28}" type="pres">
      <dgm:prSet presAssocID="{59535407-DD8A-4DA9-9BBC-6A940B407EEF}" presName="accentRepeatNode" presStyleLbl="solidFgAcc1" presStyleIdx="0" presStyleCnt="3" custLinFactNeighborY="-29959"/>
      <dgm:spPr/>
      <dgm:t>
        <a:bodyPr/>
        <a:lstStyle/>
        <a:p>
          <a:pPr rtl="1"/>
          <a:endParaRPr lang="fa-IR"/>
        </a:p>
      </dgm:t>
    </dgm:pt>
    <dgm:pt modelId="{2590B391-2F30-44CB-ADDE-C233F71D549B}" type="pres">
      <dgm:prSet presAssocID="{D6AC301B-8611-449A-9105-7E41D4F1B50F}" presName="text_2" presStyleLbl="node1" presStyleIdx="1" presStyleCnt="3" custLinFactNeighborX="-411" custLinFactNeighborY="-6918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D1B1B3-2A2A-4C6C-9120-75B6E4718B11}" type="pres">
      <dgm:prSet presAssocID="{D6AC301B-8611-449A-9105-7E41D4F1B50F}" presName="accent_2" presStyleCnt="0"/>
      <dgm:spPr/>
      <dgm:t>
        <a:bodyPr/>
        <a:lstStyle/>
        <a:p>
          <a:pPr rtl="1"/>
          <a:endParaRPr lang="fa-IR"/>
        </a:p>
      </dgm:t>
    </dgm:pt>
    <dgm:pt modelId="{FBB2FDC3-12AA-4FAA-BBB7-B1048C2C6763}" type="pres">
      <dgm:prSet presAssocID="{D6AC301B-8611-449A-9105-7E41D4F1B50F}" presName="accentRepeatNode" presStyleLbl="solidFgAcc1" presStyleIdx="1" presStyleCnt="3" custLinFactNeighborY="-49959"/>
      <dgm:spPr/>
      <dgm:t>
        <a:bodyPr/>
        <a:lstStyle/>
        <a:p>
          <a:pPr rtl="1"/>
          <a:endParaRPr lang="fa-IR"/>
        </a:p>
      </dgm:t>
    </dgm:pt>
    <dgm:pt modelId="{90226A27-4DF1-425D-A226-40C5316720A1}" type="pres">
      <dgm:prSet presAssocID="{62939A80-0613-4786-BB74-F94C84974181}" presName="text_3" presStyleLbl="node1" presStyleIdx="2" presStyleCnt="3" custScaleX="104702" custScaleY="266462" custLinFactNeighborX="-827" custLinFactNeighborY="-3114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30EE7DE-5958-4660-BDE8-EB6733ABA9A1}" type="pres">
      <dgm:prSet presAssocID="{62939A80-0613-4786-BB74-F94C84974181}" presName="accent_3" presStyleCnt="0"/>
      <dgm:spPr/>
      <dgm:t>
        <a:bodyPr/>
        <a:lstStyle/>
        <a:p>
          <a:pPr rtl="1"/>
          <a:endParaRPr lang="fa-IR"/>
        </a:p>
      </dgm:t>
    </dgm:pt>
    <dgm:pt modelId="{1F97CFD8-260E-429D-BB3D-A5282418BD98}" type="pres">
      <dgm:prSet presAssocID="{62939A80-0613-4786-BB74-F94C84974181}" presName="accentRepeatNode" presStyleLbl="solidFgAcc1" presStyleIdx="2" presStyleCnt="3" custLinFactNeighborY="-31497"/>
      <dgm:spPr/>
      <dgm:t>
        <a:bodyPr/>
        <a:lstStyle/>
        <a:p>
          <a:pPr rtl="1"/>
          <a:endParaRPr lang="fa-IR"/>
        </a:p>
      </dgm:t>
    </dgm:pt>
  </dgm:ptLst>
  <dgm:cxnLst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5835044E-858E-4F67-A425-B9E69AF07045}" type="presOf" srcId="{D6AC301B-8611-449A-9105-7E41D4F1B50F}" destId="{2590B391-2F30-44CB-ADDE-C233F71D549B}" srcOrd="0" destOrd="0" presId="urn:microsoft.com/office/officeart/2008/layout/VerticalCurvedList"/>
    <dgm:cxn modelId="{37E38E28-D9A9-4E06-8451-16BD4E298A04}" type="presOf" srcId="{61082177-62D9-462F-A841-079C48131151}" destId="{FB2A258F-B778-48C4-BA82-D561177A1CFD}" srcOrd="0" destOrd="0" presId="urn:microsoft.com/office/officeart/2008/layout/VerticalCurvedList"/>
    <dgm:cxn modelId="{D33C9223-2DEF-4585-89AD-8720827E5205}" type="presOf" srcId="{62939A80-0613-4786-BB74-F94C84974181}" destId="{90226A27-4DF1-425D-A226-40C5316720A1}" srcOrd="0" destOrd="0" presId="urn:microsoft.com/office/officeart/2008/layout/VerticalCurvedList"/>
    <dgm:cxn modelId="{2642EFD8-CC5B-4BB3-A64C-75F6875D3500}" type="presOf" srcId="{3CFE6007-BD23-40CC-98C5-11B9E170E53B}" destId="{91BD08E5-64AE-45FC-B990-EF61EF3B1FD7}" srcOrd="0" destOrd="0" presId="urn:microsoft.com/office/officeart/2008/layout/VerticalCurvedList"/>
    <dgm:cxn modelId="{4272939B-C3E3-4192-9F23-F82A152322C0}" type="presOf" srcId="{59535407-DD8A-4DA9-9BBC-6A940B407EEF}" destId="{B5CB0E9A-755C-4280-9452-DD11F59C1027}" srcOrd="0" destOrd="0" presId="urn:microsoft.com/office/officeart/2008/layout/VerticalCurvedList"/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61FE7151-E94E-4272-8A01-D701B529E6E3}" type="presParOf" srcId="{91BD08E5-64AE-45FC-B990-EF61EF3B1FD7}" destId="{DB944135-0790-4641-AC53-13898CD2383F}" srcOrd="0" destOrd="0" presId="urn:microsoft.com/office/officeart/2008/layout/VerticalCurvedList"/>
    <dgm:cxn modelId="{CA0CF1C5-7C4E-416E-9CE4-937ED286449B}" type="presParOf" srcId="{DB944135-0790-4641-AC53-13898CD2383F}" destId="{E1666D75-0E18-4280-B0CD-980E77599D0F}" srcOrd="0" destOrd="0" presId="urn:microsoft.com/office/officeart/2008/layout/VerticalCurvedList"/>
    <dgm:cxn modelId="{6978E665-18D0-4A3B-81DB-78AE6E6E7182}" type="presParOf" srcId="{E1666D75-0E18-4280-B0CD-980E77599D0F}" destId="{4A5F8C83-DC87-4E90-B8C1-11A252FEFE68}" srcOrd="0" destOrd="0" presId="urn:microsoft.com/office/officeart/2008/layout/VerticalCurvedList"/>
    <dgm:cxn modelId="{228EC030-A4D4-4043-8BC7-1FCA6A12E409}" type="presParOf" srcId="{E1666D75-0E18-4280-B0CD-980E77599D0F}" destId="{FB2A258F-B778-48C4-BA82-D561177A1CFD}" srcOrd="1" destOrd="0" presId="urn:microsoft.com/office/officeart/2008/layout/VerticalCurvedList"/>
    <dgm:cxn modelId="{51301297-290B-48DD-AC52-D77F443DFD41}" type="presParOf" srcId="{E1666D75-0E18-4280-B0CD-980E77599D0F}" destId="{16A311EB-B480-441A-A16F-E483CA757CC9}" srcOrd="2" destOrd="0" presId="urn:microsoft.com/office/officeart/2008/layout/VerticalCurvedList"/>
    <dgm:cxn modelId="{88CC22DA-EA63-4F9A-84CF-C77E132A1672}" type="presParOf" srcId="{E1666D75-0E18-4280-B0CD-980E77599D0F}" destId="{37EB98EB-1A5A-4FCE-AB4A-EE03311BF1D2}" srcOrd="3" destOrd="0" presId="urn:microsoft.com/office/officeart/2008/layout/VerticalCurvedList"/>
    <dgm:cxn modelId="{896900DB-C17F-4130-83AA-DAF550A6D3E9}" type="presParOf" srcId="{DB944135-0790-4641-AC53-13898CD2383F}" destId="{B5CB0E9A-755C-4280-9452-DD11F59C1027}" srcOrd="1" destOrd="0" presId="urn:microsoft.com/office/officeart/2008/layout/VerticalCurvedList"/>
    <dgm:cxn modelId="{B1942013-C0EF-44C3-9172-FFDDDAFB09AA}" type="presParOf" srcId="{DB944135-0790-4641-AC53-13898CD2383F}" destId="{214F6665-3665-45DB-94B9-D0B56327B3BB}" srcOrd="2" destOrd="0" presId="urn:microsoft.com/office/officeart/2008/layout/VerticalCurvedList"/>
    <dgm:cxn modelId="{23A9444C-283D-45C0-88B2-549ABE83A37F}" type="presParOf" srcId="{214F6665-3665-45DB-94B9-D0B56327B3BB}" destId="{C253E413-4BB3-4675-AF20-0282FA4F3D28}" srcOrd="0" destOrd="0" presId="urn:microsoft.com/office/officeart/2008/layout/VerticalCurvedList"/>
    <dgm:cxn modelId="{C8E33E8F-01AA-4C01-8FFF-A81260E486A9}" type="presParOf" srcId="{DB944135-0790-4641-AC53-13898CD2383F}" destId="{2590B391-2F30-44CB-ADDE-C233F71D549B}" srcOrd="3" destOrd="0" presId="urn:microsoft.com/office/officeart/2008/layout/VerticalCurvedList"/>
    <dgm:cxn modelId="{AA24D288-6F39-482D-B4F5-4B43FBD737FD}" type="presParOf" srcId="{DB944135-0790-4641-AC53-13898CD2383F}" destId="{F5D1B1B3-2A2A-4C6C-9120-75B6E4718B11}" srcOrd="4" destOrd="0" presId="urn:microsoft.com/office/officeart/2008/layout/VerticalCurvedList"/>
    <dgm:cxn modelId="{FDD2939E-2217-43FF-A1FF-B27CD6DA9BEB}" type="presParOf" srcId="{F5D1B1B3-2A2A-4C6C-9120-75B6E4718B11}" destId="{FBB2FDC3-12AA-4FAA-BBB7-B1048C2C6763}" srcOrd="0" destOrd="0" presId="urn:microsoft.com/office/officeart/2008/layout/VerticalCurvedList"/>
    <dgm:cxn modelId="{DDFFB833-B54C-405E-8E12-457F521C2840}" type="presParOf" srcId="{DB944135-0790-4641-AC53-13898CD2383F}" destId="{90226A27-4DF1-425D-A226-40C5316720A1}" srcOrd="5" destOrd="0" presId="urn:microsoft.com/office/officeart/2008/layout/VerticalCurvedList"/>
    <dgm:cxn modelId="{4402501B-F22E-4220-A493-FC097DB3DFD7}" type="presParOf" srcId="{DB944135-0790-4641-AC53-13898CD2383F}" destId="{430EE7DE-5958-4660-BDE8-EB6733ABA9A1}" srcOrd="6" destOrd="0" presId="urn:microsoft.com/office/officeart/2008/layout/VerticalCurvedList"/>
    <dgm:cxn modelId="{3851A09A-CD92-4CCE-AC79-E075A4BAF8FF}" type="presParOf" srcId="{430EE7DE-5958-4660-BDE8-EB6733ABA9A1}" destId="{1F97CFD8-260E-429D-BB3D-A5282418BD9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2000" kern="1200" dirty="0" smtClean="0">
              <a:solidFill>
                <a:srgbClr val="FFFF00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2-</a:t>
          </a:r>
          <a:r>
            <a:rPr lang="fa-IR" sz="20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موانع خانوادگی و فرهنگی:</a:t>
          </a:r>
          <a:r>
            <a:rPr lang="fa-IR" sz="2000" kern="1200" dirty="0" smtClean="0">
              <a:solidFill>
                <a:srgbClr val="FFFF00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</a:t>
          </a:r>
          <a:endParaRPr lang="en-US" sz="2000" kern="1200" dirty="0">
            <a:solidFill>
              <a:srgbClr val="FFFF00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 sz="2000"/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2/1- همنشینی با افراد منحرف و الگوگیری از آنان</a:t>
          </a:r>
          <a:endParaRPr lang="en-US" sz="2000" b="1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 sz="2000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rtl="1"/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2/2-دخالت نابجای اطرافیان</a:t>
          </a:r>
          <a:endParaRPr lang="en-US" sz="2000" b="1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 sz="2000"/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 sz="2000"/>
        </a:p>
      </dgm:t>
    </dgm:pt>
    <dgm:pt modelId="{9BF26730-5BFF-4EA2-80F8-F255F0B71835}">
      <dgm:prSet custT="1"/>
      <dgm:spPr>
        <a:solidFill>
          <a:srgbClr val="FFD347"/>
        </a:solidFill>
      </dgm:spPr>
      <dgm:t>
        <a:bodyPr/>
        <a:lstStyle/>
        <a:p>
          <a:pPr rtl="1"/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 2/3- تأثیر برخی رسانه ها</a:t>
          </a:r>
          <a:endParaRPr lang="en-US" sz="2000" b="1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6A2F838-23D5-4A20-BBE1-5AA7D29859CD}" type="parTrans" cxnId="{15EB9303-6B03-4070-A090-0E89B923963E}">
      <dgm:prSet/>
      <dgm:spPr/>
      <dgm:t>
        <a:bodyPr/>
        <a:lstStyle/>
        <a:p>
          <a:endParaRPr lang="en-US" sz="2000"/>
        </a:p>
      </dgm:t>
    </dgm:pt>
    <dgm:pt modelId="{B84A2DF0-4CB4-4603-8B5C-F6A5BBC96B09}" type="sibTrans" cxnId="{15EB9303-6B03-4070-A090-0E89B923963E}">
      <dgm:prSet/>
      <dgm:spPr/>
      <dgm:t>
        <a:bodyPr/>
        <a:lstStyle/>
        <a:p>
          <a:endParaRPr lang="en-US" sz="2000"/>
        </a:p>
      </dgm:t>
    </dgm:pt>
    <dgm:pt modelId="{91A77CE3-FE11-41BD-AA7F-B79412FB56CC}">
      <dgm:prSet custT="1"/>
      <dgm:spPr>
        <a:solidFill>
          <a:srgbClr val="C39BE1"/>
        </a:solidFill>
      </dgm:spPr>
      <dgm:t>
        <a:bodyPr/>
        <a:lstStyle/>
        <a:p>
          <a:pPr rtl="1"/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2/4-رشد سرگرمی های مجازی</a:t>
          </a:r>
          <a:endParaRPr lang="en-US" sz="2000" b="1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EEC7E23F-28F3-4A87-B7EA-9F513D1949DF}" type="parTrans" cxnId="{008E8C63-EDC7-4FEA-842C-B23F5EFF722A}">
      <dgm:prSet/>
      <dgm:spPr/>
      <dgm:t>
        <a:bodyPr/>
        <a:lstStyle/>
        <a:p>
          <a:endParaRPr lang="en-US" sz="2000"/>
        </a:p>
      </dgm:t>
    </dgm:pt>
    <dgm:pt modelId="{625CA8F6-38A7-4F41-98A7-3A8967A7A8BE}" type="sibTrans" cxnId="{008E8C63-EDC7-4FEA-842C-B23F5EFF722A}">
      <dgm:prSet/>
      <dgm:spPr/>
      <dgm:t>
        <a:bodyPr/>
        <a:lstStyle/>
        <a:p>
          <a:endParaRPr lang="en-US" sz="2000"/>
        </a:p>
      </dgm:t>
    </dgm:pt>
    <dgm:pt modelId="{91BD08E5-64AE-45FC-B990-EF61EF3B1FD7}" type="pres">
      <dgm:prSet presAssocID="{3CFE6007-BD23-40CC-98C5-11B9E170E53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pPr rtl="1"/>
          <a:endParaRPr lang="fa-IR"/>
        </a:p>
      </dgm:t>
    </dgm:pt>
    <dgm:pt modelId="{DB944135-0790-4641-AC53-13898CD2383F}" type="pres">
      <dgm:prSet presAssocID="{3CFE6007-BD23-40CC-98C5-11B9E170E53B}" presName="Name1" presStyleCnt="0"/>
      <dgm:spPr/>
      <dgm:t>
        <a:bodyPr/>
        <a:lstStyle/>
        <a:p>
          <a:pPr rtl="1"/>
          <a:endParaRPr lang="fa-IR"/>
        </a:p>
      </dgm:t>
    </dgm:pt>
    <dgm:pt modelId="{E1666D75-0E18-4280-B0CD-980E77599D0F}" type="pres">
      <dgm:prSet presAssocID="{3CFE6007-BD23-40CC-98C5-11B9E170E53B}" presName="cycle" presStyleCnt="0"/>
      <dgm:spPr/>
      <dgm:t>
        <a:bodyPr/>
        <a:lstStyle/>
        <a:p>
          <a:pPr rtl="1"/>
          <a:endParaRPr lang="fa-IR"/>
        </a:p>
      </dgm:t>
    </dgm:pt>
    <dgm:pt modelId="{4A5F8C83-DC87-4E90-B8C1-11A252FEFE68}" type="pres">
      <dgm:prSet presAssocID="{3CFE6007-BD23-40CC-98C5-11B9E170E53B}" presName="srcNode" presStyleLbl="node1" presStyleIdx="0" presStyleCnt="5"/>
      <dgm:spPr/>
      <dgm:t>
        <a:bodyPr/>
        <a:lstStyle/>
        <a:p>
          <a:pPr rtl="1"/>
          <a:endParaRPr lang="fa-IR"/>
        </a:p>
      </dgm:t>
    </dgm:pt>
    <dgm:pt modelId="{FB2A258F-B778-48C4-BA82-D561177A1CFD}" type="pres">
      <dgm:prSet presAssocID="{3CFE6007-BD23-40CC-98C5-11B9E170E53B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16A311EB-B480-441A-A16F-E483CA757CC9}" type="pres">
      <dgm:prSet presAssocID="{3CFE6007-BD23-40CC-98C5-11B9E170E53B}" presName="extraNode" presStyleLbl="node1" presStyleIdx="0" presStyleCnt="5"/>
      <dgm:spPr/>
      <dgm:t>
        <a:bodyPr/>
        <a:lstStyle/>
        <a:p>
          <a:pPr rtl="1"/>
          <a:endParaRPr lang="fa-IR"/>
        </a:p>
      </dgm:t>
    </dgm:pt>
    <dgm:pt modelId="{37EB98EB-1A5A-4FCE-AB4A-EE03311BF1D2}" type="pres">
      <dgm:prSet presAssocID="{3CFE6007-BD23-40CC-98C5-11B9E170E53B}" presName="dstNode" presStyleLbl="node1" presStyleIdx="0" presStyleCnt="5"/>
      <dgm:spPr/>
      <dgm:t>
        <a:bodyPr/>
        <a:lstStyle/>
        <a:p>
          <a:pPr rtl="1"/>
          <a:endParaRPr lang="fa-IR"/>
        </a:p>
      </dgm:t>
    </dgm:pt>
    <dgm:pt modelId="{B5CB0E9A-755C-4280-9452-DD11F59C1027}" type="pres">
      <dgm:prSet presAssocID="{59535407-DD8A-4DA9-9BBC-6A940B407EEF}" presName="text_1" presStyleLbl="node1" presStyleIdx="0" presStyleCnt="5" custLinFactNeighborY="-454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4F6665-3665-45DB-94B9-D0B56327B3BB}" type="pres">
      <dgm:prSet presAssocID="{59535407-DD8A-4DA9-9BBC-6A940B407EEF}" presName="accent_1" presStyleCnt="0"/>
      <dgm:spPr/>
      <dgm:t>
        <a:bodyPr/>
        <a:lstStyle/>
        <a:p>
          <a:pPr rtl="1"/>
          <a:endParaRPr lang="fa-IR"/>
        </a:p>
      </dgm:t>
    </dgm:pt>
    <dgm:pt modelId="{C253E413-4BB3-4675-AF20-0282FA4F3D28}" type="pres">
      <dgm:prSet presAssocID="{59535407-DD8A-4DA9-9BBC-6A940B407EEF}" presName="accentRepeatNode" presStyleLbl="solidFgAcc1" presStyleIdx="0" presStyleCnt="5"/>
      <dgm:spPr/>
      <dgm:t>
        <a:bodyPr/>
        <a:lstStyle/>
        <a:p>
          <a:pPr rtl="1"/>
          <a:endParaRPr lang="fa-IR"/>
        </a:p>
      </dgm:t>
    </dgm:pt>
    <dgm:pt modelId="{2590B391-2F30-44CB-ADDE-C233F71D549B}" type="pres">
      <dgm:prSet presAssocID="{D6AC301B-8611-449A-9105-7E41D4F1B50F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D1B1B3-2A2A-4C6C-9120-75B6E4718B11}" type="pres">
      <dgm:prSet presAssocID="{D6AC301B-8611-449A-9105-7E41D4F1B50F}" presName="accent_2" presStyleCnt="0"/>
      <dgm:spPr/>
      <dgm:t>
        <a:bodyPr/>
        <a:lstStyle/>
        <a:p>
          <a:pPr rtl="1"/>
          <a:endParaRPr lang="fa-IR"/>
        </a:p>
      </dgm:t>
    </dgm:pt>
    <dgm:pt modelId="{FBB2FDC3-12AA-4FAA-BBB7-B1048C2C6763}" type="pres">
      <dgm:prSet presAssocID="{D6AC301B-8611-449A-9105-7E41D4F1B50F}" presName="accentRepeatNode" presStyleLbl="solidFgAcc1" presStyleIdx="1" presStyleCnt="5"/>
      <dgm:spPr/>
      <dgm:t>
        <a:bodyPr/>
        <a:lstStyle/>
        <a:p>
          <a:pPr rtl="1"/>
          <a:endParaRPr lang="fa-IR"/>
        </a:p>
      </dgm:t>
    </dgm:pt>
    <dgm:pt modelId="{90226A27-4DF1-425D-A226-40C5316720A1}" type="pres">
      <dgm:prSet presAssocID="{62939A80-0613-4786-BB74-F94C84974181}" presName="text_3" presStyleLbl="node1" presStyleIdx="2" presStyleCnt="5" custLinFactNeighborX="-82" custLinFactNeighborY="-45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30EE7DE-5958-4660-BDE8-EB6733ABA9A1}" type="pres">
      <dgm:prSet presAssocID="{62939A80-0613-4786-BB74-F94C84974181}" presName="accent_3" presStyleCnt="0"/>
      <dgm:spPr/>
      <dgm:t>
        <a:bodyPr/>
        <a:lstStyle/>
        <a:p>
          <a:pPr rtl="1"/>
          <a:endParaRPr lang="fa-IR"/>
        </a:p>
      </dgm:t>
    </dgm:pt>
    <dgm:pt modelId="{1F97CFD8-260E-429D-BB3D-A5282418BD98}" type="pres">
      <dgm:prSet presAssocID="{62939A80-0613-4786-BB74-F94C84974181}" presName="accentRepeatNode" presStyleLbl="solidFgAcc1" presStyleIdx="2" presStyleCnt="5"/>
      <dgm:spPr/>
      <dgm:t>
        <a:bodyPr/>
        <a:lstStyle/>
        <a:p>
          <a:pPr rtl="1"/>
          <a:endParaRPr lang="fa-IR"/>
        </a:p>
      </dgm:t>
    </dgm:pt>
    <dgm:pt modelId="{58F1462F-3240-45D0-9532-2FD4632BCEE5}" type="pres">
      <dgm:prSet presAssocID="{9BF26730-5BFF-4EA2-80F8-F255F0B71835}" presName="text_4" presStyleLbl="node1" presStyleIdx="3" presStyleCnt="5" custScaleX="102916" custLinFactNeighborX="-154" custLinFactNeighborY="-90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370A0-E882-4756-81D2-FB8BB4639D01}" type="pres">
      <dgm:prSet presAssocID="{9BF26730-5BFF-4EA2-80F8-F255F0B71835}" presName="accent_4" presStyleCnt="0"/>
      <dgm:spPr/>
    </dgm:pt>
    <dgm:pt modelId="{B929815C-08DF-4EB6-9CB4-2C31B8965FCC}" type="pres">
      <dgm:prSet presAssocID="{9BF26730-5BFF-4EA2-80F8-F255F0B71835}" presName="accentRepeatNode" presStyleLbl="solidFgAcc1" presStyleIdx="3" presStyleCnt="5"/>
      <dgm:spPr/>
    </dgm:pt>
    <dgm:pt modelId="{7D08A689-5116-453D-BC38-97ED9471CBD6}" type="pres">
      <dgm:prSet presAssocID="{91A77CE3-FE11-41BD-AA7F-B79412FB56CC}" presName="text_5" presStyleLbl="node1" presStyleIdx="4" presStyleCnt="5" custLinFactNeighborX="-833" custLinFactNeighborY="45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8D38BB-08FE-4379-8AA4-9DAA2B195D73}" type="pres">
      <dgm:prSet presAssocID="{91A77CE3-FE11-41BD-AA7F-B79412FB56CC}" presName="accent_5" presStyleCnt="0"/>
      <dgm:spPr/>
    </dgm:pt>
    <dgm:pt modelId="{45EE42D3-A8BB-477E-A668-C9BC555F4DC9}" type="pres">
      <dgm:prSet presAssocID="{91A77CE3-FE11-41BD-AA7F-B79412FB56CC}" presName="accentRepeatNode" presStyleLbl="solidFgAcc1" presStyleIdx="4" presStyleCnt="5"/>
      <dgm:spPr/>
    </dgm:pt>
  </dgm:ptLst>
  <dgm:cxnLst>
    <dgm:cxn modelId="{008E8C63-EDC7-4FEA-842C-B23F5EFF722A}" srcId="{3CFE6007-BD23-40CC-98C5-11B9E170E53B}" destId="{91A77CE3-FE11-41BD-AA7F-B79412FB56CC}" srcOrd="4" destOrd="0" parTransId="{EEC7E23F-28F3-4A87-B7EA-9F513D1949DF}" sibTransId="{625CA8F6-38A7-4F41-98A7-3A8967A7A8BE}"/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15EB9303-6B03-4070-A090-0E89B923963E}" srcId="{3CFE6007-BD23-40CC-98C5-11B9E170E53B}" destId="{9BF26730-5BFF-4EA2-80F8-F255F0B71835}" srcOrd="3" destOrd="0" parTransId="{56A2F838-23D5-4A20-BBE1-5AA7D29859CD}" sibTransId="{B84A2DF0-4CB4-4603-8B5C-F6A5BBC96B09}"/>
    <dgm:cxn modelId="{FCB9DD61-0C63-4551-9CF9-33F2F0133F87}" type="presOf" srcId="{91A77CE3-FE11-41BD-AA7F-B79412FB56CC}" destId="{7D08A689-5116-453D-BC38-97ED9471CBD6}" srcOrd="0" destOrd="0" presId="urn:microsoft.com/office/officeart/2008/layout/VerticalCurvedList"/>
    <dgm:cxn modelId="{457E8345-74D5-451B-ACE0-A870D4D3FC68}" type="presOf" srcId="{59535407-DD8A-4DA9-9BBC-6A940B407EEF}" destId="{B5CB0E9A-755C-4280-9452-DD11F59C1027}" srcOrd="0" destOrd="0" presId="urn:microsoft.com/office/officeart/2008/layout/VerticalCurvedList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722C6710-930C-4E82-90A9-79FDE7B217BD}" type="presOf" srcId="{9BF26730-5BFF-4EA2-80F8-F255F0B71835}" destId="{58F1462F-3240-45D0-9532-2FD4632BCEE5}" srcOrd="0" destOrd="0" presId="urn:microsoft.com/office/officeart/2008/layout/VerticalCurvedList"/>
    <dgm:cxn modelId="{B9A71692-6599-4DDA-9D54-5889462EC6AE}" type="presOf" srcId="{D6AC301B-8611-449A-9105-7E41D4F1B50F}" destId="{2590B391-2F30-44CB-ADDE-C233F71D549B}" srcOrd="0" destOrd="0" presId="urn:microsoft.com/office/officeart/2008/layout/VerticalCurvedList"/>
    <dgm:cxn modelId="{0E7E5C4A-E1D2-4B49-845C-8597D384151E}" type="presOf" srcId="{3CFE6007-BD23-40CC-98C5-11B9E170E53B}" destId="{91BD08E5-64AE-45FC-B990-EF61EF3B1FD7}" srcOrd="0" destOrd="0" presId="urn:microsoft.com/office/officeart/2008/layout/VerticalCurvedList"/>
    <dgm:cxn modelId="{E5CB02BD-60BF-4A78-8B02-6F722D7E1104}" type="presOf" srcId="{62939A80-0613-4786-BB74-F94C84974181}" destId="{90226A27-4DF1-425D-A226-40C5316720A1}" srcOrd="0" destOrd="0" presId="urn:microsoft.com/office/officeart/2008/layout/VerticalCurvedList"/>
    <dgm:cxn modelId="{5AE3FB7F-5840-407F-AF2B-75DBCBB57A33}" type="presOf" srcId="{61082177-62D9-462F-A841-079C48131151}" destId="{FB2A258F-B778-48C4-BA82-D561177A1CFD}" srcOrd="0" destOrd="0" presId="urn:microsoft.com/office/officeart/2008/layout/VerticalCurvedList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C109AEF7-F5DC-43A5-976C-5DEE7FDB794E}" type="presParOf" srcId="{91BD08E5-64AE-45FC-B990-EF61EF3B1FD7}" destId="{DB944135-0790-4641-AC53-13898CD2383F}" srcOrd="0" destOrd="0" presId="urn:microsoft.com/office/officeart/2008/layout/VerticalCurvedList"/>
    <dgm:cxn modelId="{FFE04F67-BBBF-4109-A797-3A93A3CBD46C}" type="presParOf" srcId="{DB944135-0790-4641-AC53-13898CD2383F}" destId="{E1666D75-0E18-4280-B0CD-980E77599D0F}" srcOrd="0" destOrd="0" presId="urn:microsoft.com/office/officeart/2008/layout/VerticalCurvedList"/>
    <dgm:cxn modelId="{73C31901-0C9C-405F-83FB-5057E9D58282}" type="presParOf" srcId="{E1666D75-0E18-4280-B0CD-980E77599D0F}" destId="{4A5F8C83-DC87-4E90-B8C1-11A252FEFE68}" srcOrd="0" destOrd="0" presId="urn:microsoft.com/office/officeart/2008/layout/VerticalCurvedList"/>
    <dgm:cxn modelId="{FF638A1A-39F1-453F-9FDD-7BD0E3F9D0DD}" type="presParOf" srcId="{E1666D75-0E18-4280-B0CD-980E77599D0F}" destId="{FB2A258F-B778-48C4-BA82-D561177A1CFD}" srcOrd="1" destOrd="0" presId="urn:microsoft.com/office/officeart/2008/layout/VerticalCurvedList"/>
    <dgm:cxn modelId="{5F337CAC-CF08-4F34-9447-F5055F17301C}" type="presParOf" srcId="{E1666D75-0E18-4280-B0CD-980E77599D0F}" destId="{16A311EB-B480-441A-A16F-E483CA757CC9}" srcOrd="2" destOrd="0" presId="urn:microsoft.com/office/officeart/2008/layout/VerticalCurvedList"/>
    <dgm:cxn modelId="{739F7CBF-A243-4C66-A01C-8D390312D396}" type="presParOf" srcId="{E1666D75-0E18-4280-B0CD-980E77599D0F}" destId="{37EB98EB-1A5A-4FCE-AB4A-EE03311BF1D2}" srcOrd="3" destOrd="0" presId="urn:microsoft.com/office/officeart/2008/layout/VerticalCurvedList"/>
    <dgm:cxn modelId="{C57E2C03-775E-49A0-92B9-BC91A1298F85}" type="presParOf" srcId="{DB944135-0790-4641-AC53-13898CD2383F}" destId="{B5CB0E9A-755C-4280-9452-DD11F59C1027}" srcOrd="1" destOrd="0" presId="urn:microsoft.com/office/officeart/2008/layout/VerticalCurvedList"/>
    <dgm:cxn modelId="{7DB8B5E7-EFB8-4415-817F-7AAA60BEF038}" type="presParOf" srcId="{DB944135-0790-4641-AC53-13898CD2383F}" destId="{214F6665-3665-45DB-94B9-D0B56327B3BB}" srcOrd="2" destOrd="0" presId="urn:microsoft.com/office/officeart/2008/layout/VerticalCurvedList"/>
    <dgm:cxn modelId="{A6A82CBD-6ED2-43F0-AD13-27288A088B27}" type="presParOf" srcId="{214F6665-3665-45DB-94B9-D0B56327B3BB}" destId="{C253E413-4BB3-4675-AF20-0282FA4F3D28}" srcOrd="0" destOrd="0" presId="urn:microsoft.com/office/officeart/2008/layout/VerticalCurvedList"/>
    <dgm:cxn modelId="{A3C24458-2F26-4841-B316-7FECDFA50289}" type="presParOf" srcId="{DB944135-0790-4641-AC53-13898CD2383F}" destId="{2590B391-2F30-44CB-ADDE-C233F71D549B}" srcOrd="3" destOrd="0" presId="urn:microsoft.com/office/officeart/2008/layout/VerticalCurvedList"/>
    <dgm:cxn modelId="{09D9A37E-1447-47B4-B7A5-C3BC35E29E58}" type="presParOf" srcId="{DB944135-0790-4641-AC53-13898CD2383F}" destId="{F5D1B1B3-2A2A-4C6C-9120-75B6E4718B11}" srcOrd="4" destOrd="0" presId="urn:microsoft.com/office/officeart/2008/layout/VerticalCurvedList"/>
    <dgm:cxn modelId="{2416CF66-0663-4AFF-8F31-F67DECC3BBB9}" type="presParOf" srcId="{F5D1B1B3-2A2A-4C6C-9120-75B6E4718B11}" destId="{FBB2FDC3-12AA-4FAA-BBB7-B1048C2C6763}" srcOrd="0" destOrd="0" presId="urn:microsoft.com/office/officeart/2008/layout/VerticalCurvedList"/>
    <dgm:cxn modelId="{1D9793E2-BD3A-40AB-A2C8-EA0CD0B88F48}" type="presParOf" srcId="{DB944135-0790-4641-AC53-13898CD2383F}" destId="{90226A27-4DF1-425D-A226-40C5316720A1}" srcOrd="5" destOrd="0" presId="urn:microsoft.com/office/officeart/2008/layout/VerticalCurvedList"/>
    <dgm:cxn modelId="{7A1F1D71-6885-4E95-AC8A-D0946F4DFC9F}" type="presParOf" srcId="{DB944135-0790-4641-AC53-13898CD2383F}" destId="{430EE7DE-5958-4660-BDE8-EB6733ABA9A1}" srcOrd="6" destOrd="0" presId="urn:microsoft.com/office/officeart/2008/layout/VerticalCurvedList"/>
    <dgm:cxn modelId="{2A906BEA-465D-4E28-8B23-A564A6A7C3A6}" type="presParOf" srcId="{430EE7DE-5958-4660-BDE8-EB6733ABA9A1}" destId="{1F97CFD8-260E-429D-BB3D-A5282418BD98}" srcOrd="0" destOrd="0" presId="urn:microsoft.com/office/officeart/2008/layout/VerticalCurvedList"/>
    <dgm:cxn modelId="{FE790B5E-C263-4765-91EB-E8239EF49AB2}" type="presParOf" srcId="{DB944135-0790-4641-AC53-13898CD2383F}" destId="{58F1462F-3240-45D0-9532-2FD4632BCEE5}" srcOrd="7" destOrd="0" presId="urn:microsoft.com/office/officeart/2008/layout/VerticalCurvedList"/>
    <dgm:cxn modelId="{A5F1041E-FA6C-44D0-BB6E-D7C7A6FE9E49}" type="presParOf" srcId="{DB944135-0790-4641-AC53-13898CD2383F}" destId="{E08370A0-E882-4756-81D2-FB8BB4639D01}" srcOrd="8" destOrd="0" presId="urn:microsoft.com/office/officeart/2008/layout/VerticalCurvedList"/>
    <dgm:cxn modelId="{7CE453C7-6FE6-4D43-AA3C-4C94780FB8A8}" type="presParOf" srcId="{E08370A0-E882-4756-81D2-FB8BB4639D01}" destId="{B929815C-08DF-4EB6-9CB4-2C31B8965FCC}" srcOrd="0" destOrd="0" presId="urn:microsoft.com/office/officeart/2008/layout/VerticalCurvedList"/>
    <dgm:cxn modelId="{2D4E8E7D-9C1A-4EE3-B5E4-A22AB92A62B9}" type="presParOf" srcId="{DB944135-0790-4641-AC53-13898CD2383F}" destId="{7D08A689-5116-453D-BC38-97ED9471CBD6}" srcOrd="9" destOrd="0" presId="urn:microsoft.com/office/officeart/2008/layout/VerticalCurvedList"/>
    <dgm:cxn modelId="{66876326-F5BB-49FA-98C1-BFE687061897}" type="presParOf" srcId="{DB944135-0790-4641-AC53-13898CD2383F}" destId="{578D38BB-08FE-4379-8AA4-9DAA2B195D73}" srcOrd="10" destOrd="0" presId="urn:microsoft.com/office/officeart/2008/layout/VerticalCurvedList"/>
    <dgm:cxn modelId="{931A244E-D9BA-4ED6-8C4A-68D7BE991185}" type="presParOf" srcId="{578D38BB-08FE-4379-8AA4-9DAA2B195D73}" destId="{45EE42D3-A8BB-477E-A668-C9BC555F4DC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2506979" y="93051"/>
          <a:ext cx="4655820" cy="62512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2537495" y="123567"/>
        <a:ext cx="4594788" cy="564090"/>
      </dsp:txXfrm>
    </dsp:sp>
    <dsp:sp modelId="{C8FA20B3-4950-4269-A706-A34016BFFFF0}">
      <dsp:nvSpPr>
        <dsp:cNvPr id="0" name=""/>
        <dsp:cNvSpPr/>
      </dsp:nvSpPr>
      <dsp:spPr>
        <a:xfrm>
          <a:off x="0" y="795933"/>
          <a:ext cx="7162800" cy="625122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i="0" kern="1200" dirty="0" smtClean="0">
              <a:solidFill>
                <a:srgbClr val="C00000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sz="1900" b="1" kern="1200" dirty="0">
            <a:solidFill>
              <a:srgbClr val="C00000"/>
            </a:solidFill>
            <a:cs typeface="B Titr" panose="00000700000000000000" pitchFamily="2" charset="-78"/>
          </a:endParaRPr>
        </a:p>
      </dsp:txBody>
      <dsp:txXfrm>
        <a:off x="30516" y="826449"/>
        <a:ext cx="7101768" cy="56409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45"/>
          <a:ext cx="6324600" cy="1218308"/>
        </a:xfrm>
        <a:prstGeom prst="roundRect">
          <a:avLst/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cs typeface="B Titr" panose="00000700000000000000" pitchFamily="2" charset="-78"/>
            </a:rPr>
            <a:t>3- موانع اقتصادی</a:t>
          </a:r>
          <a:r>
            <a:rPr lang="fa-IR" sz="2800" i="0" kern="1200" dirty="0" smtClean="0">
              <a:cs typeface="B Titr" panose="00000700000000000000" pitchFamily="2" charset="-78"/>
            </a:rPr>
            <a:t/>
          </a:r>
          <a:br>
            <a:rPr lang="fa-IR" sz="2800" i="0" kern="1200" dirty="0" smtClean="0">
              <a:cs typeface="B Titr" panose="00000700000000000000" pitchFamily="2" charset="-78"/>
            </a:rPr>
          </a:br>
          <a:endParaRPr lang="en-US" sz="28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59473" y="59918"/>
        <a:ext cx="6205654" cy="10993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50067"/>
          <a:ext cx="7010400" cy="93105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Titr" panose="00000700000000000000" pitchFamily="2" charset="-78"/>
            </a:rPr>
            <a:t>پرسش های درس: </a:t>
          </a:r>
          <a:endParaRPr lang="en-US" sz="26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45451" y="495518"/>
        <a:ext cx="6919498" cy="84015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2506979" y="93051"/>
          <a:ext cx="4655820" cy="62512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2537495" y="123567"/>
        <a:ext cx="4594788" cy="564090"/>
      </dsp:txXfrm>
    </dsp:sp>
    <dsp:sp modelId="{C8FA20B3-4950-4269-A706-A34016BFFFF0}">
      <dsp:nvSpPr>
        <dsp:cNvPr id="0" name=""/>
        <dsp:cNvSpPr/>
      </dsp:nvSpPr>
      <dsp:spPr>
        <a:xfrm>
          <a:off x="0" y="795933"/>
          <a:ext cx="7162800" cy="625122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i="0" kern="1200" dirty="0" smtClean="0">
              <a:solidFill>
                <a:srgbClr val="C00000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sz="1900" b="1" kern="1200" dirty="0">
            <a:solidFill>
              <a:srgbClr val="C00000"/>
            </a:solidFill>
            <a:cs typeface="B Titr" panose="00000700000000000000" pitchFamily="2" charset="-78"/>
          </a:endParaRPr>
        </a:p>
      </dsp:txBody>
      <dsp:txXfrm>
        <a:off x="30516" y="826449"/>
        <a:ext cx="7101768" cy="56409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45"/>
          <a:ext cx="6324600" cy="1218308"/>
        </a:xfrm>
        <a:prstGeom prst="roundRect">
          <a:avLst/>
        </a:prstGeom>
        <a:solidFill>
          <a:srgbClr val="92D05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cs typeface="B Titr" panose="00000700000000000000" pitchFamily="2" charset="-78"/>
            </a:rPr>
            <a:t>گوش دادن فعال</a:t>
          </a:r>
          <a:r>
            <a:rPr lang="fa-IR" sz="2800" i="0" kern="1200" dirty="0" smtClean="0">
              <a:cs typeface="B Titr" panose="00000700000000000000" pitchFamily="2" charset="-78"/>
            </a:rPr>
            <a:t/>
          </a:r>
          <a:br>
            <a:rPr lang="fa-IR" sz="2800" i="0" kern="1200" dirty="0" smtClean="0">
              <a:cs typeface="B Titr" panose="00000700000000000000" pitchFamily="2" charset="-78"/>
            </a:rPr>
          </a:br>
          <a:endParaRPr lang="en-US" sz="28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59473" y="59918"/>
        <a:ext cx="6205654" cy="109936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45"/>
          <a:ext cx="6324600" cy="1218308"/>
        </a:xfrm>
        <a:prstGeom prst="roundRect">
          <a:avLst/>
        </a:prstGeom>
        <a:solidFill>
          <a:srgbClr val="92D05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3- موانع گوش دادن فعال: </a:t>
          </a:r>
          <a:r>
            <a:rPr lang="fa-IR" sz="2800" i="0" kern="1200" dirty="0" smtClean="0">
              <a:cs typeface="B Titr" panose="00000700000000000000" pitchFamily="2" charset="-78"/>
            </a:rPr>
            <a:t/>
          </a:r>
          <a:br>
            <a:rPr lang="fa-IR" sz="2800" i="0" kern="1200" dirty="0" smtClean="0">
              <a:cs typeface="B Titr" panose="00000700000000000000" pitchFamily="2" charset="-78"/>
            </a:rPr>
          </a:br>
          <a:endParaRPr lang="en-US" sz="28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59473" y="59918"/>
        <a:ext cx="6205654" cy="109936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50067"/>
          <a:ext cx="7010400" cy="93105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Titr" panose="00000700000000000000" pitchFamily="2" charset="-78"/>
            </a:rPr>
            <a:t>پرسش های درس: </a:t>
          </a:r>
          <a:endParaRPr lang="en-US" sz="26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45451" y="495518"/>
        <a:ext cx="6919498" cy="8401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624C19-6B7B-49D5-A365-CDB54CA45BA2}">
      <dsp:nvSpPr>
        <dsp:cNvPr id="0" name=""/>
        <dsp:cNvSpPr/>
      </dsp:nvSpPr>
      <dsp:spPr>
        <a:xfrm>
          <a:off x="0" y="0"/>
          <a:ext cx="5562600" cy="60628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3- آثار مدارا و گذشت</a:t>
          </a:r>
          <a:endParaRPr lang="fa-IR" sz="28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29597" y="29597"/>
        <a:ext cx="5503406" cy="5470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258F-B778-48C4-BA82-D561177A1CFD}">
      <dsp:nvSpPr>
        <dsp:cNvPr id="0" name=""/>
        <dsp:cNvSpPr/>
      </dsp:nvSpPr>
      <dsp:spPr>
        <a:xfrm>
          <a:off x="6080470" y="-686932"/>
          <a:ext cx="5336265" cy="5336265"/>
        </a:xfrm>
        <a:prstGeom prst="blockArc">
          <a:avLst>
            <a:gd name="adj1" fmla="val 8100000"/>
            <a:gd name="adj2" fmla="val 13500000"/>
            <a:gd name="adj3" fmla="val 405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B0E9A-755C-4280-9452-DD11F59C1027}">
      <dsp:nvSpPr>
        <dsp:cNvPr id="0" name=""/>
        <dsp:cNvSpPr/>
      </dsp:nvSpPr>
      <dsp:spPr>
        <a:xfrm>
          <a:off x="0" y="192686"/>
          <a:ext cx="6560545" cy="41716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331122" bIns="8128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solidFill>
                <a:srgbClr val="FFFF00"/>
              </a:solidFill>
              <a:cs typeface="B Titr" panose="00000700000000000000" pitchFamily="2" charset="-78"/>
            </a:rPr>
            <a:t>راه های رسیدن به مدارا:</a:t>
          </a:r>
          <a:endParaRPr lang="en-US" sz="32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0" y="192686"/>
        <a:ext cx="6560545" cy="417161"/>
      </dsp:txXfrm>
    </dsp:sp>
    <dsp:sp modelId="{C253E413-4BB3-4675-AF20-0282FA4F3D28}">
      <dsp:nvSpPr>
        <dsp:cNvPr id="0" name=""/>
        <dsp:cNvSpPr/>
      </dsp:nvSpPr>
      <dsp:spPr>
        <a:xfrm>
          <a:off x="6356550" y="156514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90B391-2F30-44CB-ADDE-C233F71D549B}">
      <dsp:nvSpPr>
        <dsp:cNvPr id="0" name=""/>
        <dsp:cNvSpPr/>
      </dsp:nvSpPr>
      <dsp:spPr>
        <a:xfrm>
          <a:off x="31177" y="770230"/>
          <a:ext cx="6217401" cy="417161"/>
        </a:xfrm>
        <a:prstGeom prst="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1122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 </a:t>
          </a:r>
          <a:r>
            <a:rPr lang="fa-IR" sz="28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1- صبر و حلم</a:t>
          </a:r>
          <a:endParaRPr lang="en-US" sz="28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31177" y="770230"/>
        <a:ext cx="6217401" cy="417161"/>
      </dsp:txXfrm>
    </dsp:sp>
    <dsp:sp modelId="{FBB2FDC3-12AA-4FAA-BBB7-B1048C2C6763}">
      <dsp:nvSpPr>
        <dsp:cNvPr id="0" name=""/>
        <dsp:cNvSpPr/>
      </dsp:nvSpPr>
      <dsp:spPr>
        <a:xfrm>
          <a:off x="6013406" y="677913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470669"/>
              <a:satOff val="-2046"/>
              <a:lumOff val="-7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226A27-4DF1-425D-A226-40C5316720A1}">
      <dsp:nvSpPr>
        <dsp:cNvPr id="0" name=""/>
        <dsp:cNvSpPr/>
      </dsp:nvSpPr>
      <dsp:spPr>
        <a:xfrm>
          <a:off x="21337" y="1383313"/>
          <a:ext cx="6060490" cy="372304"/>
        </a:xfrm>
        <a:prstGeom prst="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331122" bIns="71120" numCol="1" spcCol="1270" anchor="ctr" anchorCtr="0">
          <a:noAutofit/>
        </a:bodyPr>
        <a:lstStyle/>
        <a:p>
          <a:pPr lvl="0" algn="r" defTabSz="12446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2- حسن خلق</a:t>
          </a:r>
          <a:endParaRPr lang="en-US" sz="2800" i="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21337" y="1383313"/>
        <a:ext cx="6060490" cy="372304"/>
      </dsp:txXfrm>
    </dsp:sp>
    <dsp:sp modelId="{1F97CFD8-260E-429D-BB3D-A5282418BD98}">
      <dsp:nvSpPr>
        <dsp:cNvPr id="0" name=""/>
        <dsp:cNvSpPr/>
      </dsp:nvSpPr>
      <dsp:spPr>
        <a:xfrm>
          <a:off x="5856495" y="1283620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2941338"/>
              <a:satOff val="-4091"/>
              <a:lumOff val="-15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F1462F-3240-45D0-9532-2FD4632BCEE5}">
      <dsp:nvSpPr>
        <dsp:cNvPr id="0" name=""/>
        <dsp:cNvSpPr/>
      </dsp:nvSpPr>
      <dsp:spPr>
        <a:xfrm>
          <a:off x="31822" y="1989082"/>
          <a:ext cx="6072126" cy="429572"/>
        </a:xfrm>
        <a:prstGeom prst="rect">
          <a:avLst/>
        </a:prstGeom>
        <a:solidFill>
          <a:srgbClr val="FFD347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1122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   </a:t>
          </a:r>
          <a:r>
            <a:rPr lang="fa-IR" sz="2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3- کنترل خشم و غضب</a:t>
          </a:r>
          <a:endParaRPr lang="en-US" sz="2800" i="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1822" y="1989082"/>
        <a:ext cx="6072126" cy="429572"/>
      </dsp:txXfrm>
    </dsp:sp>
    <dsp:sp modelId="{B929815C-08DF-4EB6-9CB4-2C31B8965FCC}">
      <dsp:nvSpPr>
        <dsp:cNvPr id="0" name=""/>
        <dsp:cNvSpPr/>
      </dsp:nvSpPr>
      <dsp:spPr>
        <a:xfrm>
          <a:off x="5856495" y="1924927"/>
          <a:ext cx="521451" cy="52145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6350" cap="flat" cmpd="sng" algn="ctr">
          <a:solidFill>
            <a:schemeClr val="accent5">
              <a:hueOff val="-4412007"/>
              <a:satOff val="-6137"/>
              <a:lumOff val="-2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327D727-D800-4BCD-A95A-6076AAA73C45}">
      <dsp:nvSpPr>
        <dsp:cNvPr id="0" name=""/>
        <dsp:cNvSpPr/>
      </dsp:nvSpPr>
      <dsp:spPr>
        <a:xfrm>
          <a:off x="31177" y="2614745"/>
          <a:ext cx="6229339" cy="429572"/>
        </a:xfrm>
        <a:prstGeom prst="rect">
          <a:avLst/>
        </a:prstGeom>
        <a:solidFill>
          <a:srgbClr val="FF99FF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331122" bIns="7112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4- تأمل در عاقبت و منع عجله</a:t>
          </a:r>
          <a:endParaRPr lang="en-US" sz="2800" i="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1177" y="2614745"/>
        <a:ext cx="6229339" cy="429572"/>
      </dsp:txXfrm>
    </dsp:sp>
    <dsp:sp modelId="{577D6FFE-9C94-4F49-80C8-A05D7DEC84BD}">
      <dsp:nvSpPr>
        <dsp:cNvPr id="0" name=""/>
        <dsp:cNvSpPr/>
      </dsp:nvSpPr>
      <dsp:spPr>
        <a:xfrm>
          <a:off x="6013406" y="2658770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882676"/>
              <a:satOff val="-8182"/>
              <a:lumOff val="-313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545EC6-B61B-4E71-B667-4B22F9E575F0}">
      <dsp:nvSpPr>
        <dsp:cNvPr id="0" name=""/>
        <dsp:cNvSpPr/>
      </dsp:nvSpPr>
      <dsp:spPr>
        <a:xfrm>
          <a:off x="29767" y="3240408"/>
          <a:ext cx="6573141" cy="429572"/>
        </a:xfrm>
        <a:prstGeom prst="rect">
          <a:avLst/>
        </a:prstGeom>
        <a:solidFill>
          <a:srgbClr val="99FF99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331122" bIns="7112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5- ترک مخاصمه و جدل</a:t>
          </a:r>
          <a:endParaRPr lang="en-US" sz="2800" i="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29767" y="3240408"/>
        <a:ext cx="6573141" cy="429572"/>
      </dsp:txXfrm>
    </dsp:sp>
    <dsp:sp modelId="{BFB5C086-05E1-4E5F-872B-52458C8E2B3D}">
      <dsp:nvSpPr>
        <dsp:cNvPr id="0" name=""/>
        <dsp:cNvSpPr/>
      </dsp:nvSpPr>
      <dsp:spPr>
        <a:xfrm>
          <a:off x="6356550" y="3284433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771354"/>
          <a:ext cx="5867399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تغافل</a:t>
          </a:r>
          <a:endParaRPr lang="en-US" sz="20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36741" y="808095"/>
        <a:ext cx="5793917" cy="6791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771354"/>
          <a:ext cx="5867399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انواع تغافل</a:t>
          </a:r>
          <a:endParaRPr lang="en-US" sz="20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36741" y="808095"/>
        <a:ext cx="5793917" cy="6791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50067"/>
          <a:ext cx="7010400" cy="93105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Titr" panose="00000700000000000000" pitchFamily="2" charset="-78"/>
            </a:rPr>
            <a:t>پرسش های درس: </a:t>
          </a:r>
          <a:endParaRPr lang="en-US" sz="26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45451" y="495518"/>
        <a:ext cx="6919498" cy="8401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2506979" y="93051"/>
          <a:ext cx="4655820" cy="62512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2537495" y="123567"/>
        <a:ext cx="4594788" cy="564090"/>
      </dsp:txXfrm>
    </dsp:sp>
    <dsp:sp modelId="{C8FA20B3-4950-4269-A706-A34016BFFFF0}">
      <dsp:nvSpPr>
        <dsp:cNvPr id="0" name=""/>
        <dsp:cNvSpPr/>
      </dsp:nvSpPr>
      <dsp:spPr>
        <a:xfrm>
          <a:off x="0" y="795933"/>
          <a:ext cx="7162800" cy="625122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i="0" kern="1200" dirty="0" smtClean="0">
              <a:solidFill>
                <a:srgbClr val="C00000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sz="1900" b="1" kern="1200" dirty="0">
            <a:solidFill>
              <a:srgbClr val="C00000"/>
            </a:solidFill>
            <a:cs typeface="B Titr" panose="00000700000000000000" pitchFamily="2" charset="-78"/>
          </a:endParaRPr>
        </a:p>
      </dsp:txBody>
      <dsp:txXfrm>
        <a:off x="30516" y="826449"/>
        <a:ext cx="7101768" cy="5640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258F-B778-48C4-BA82-D561177A1CFD}">
      <dsp:nvSpPr>
        <dsp:cNvPr id="0" name=""/>
        <dsp:cNvSpPr/>
      </dsp:nvSpPr>
      <dsp:spPr>
        <a:xfrm>
          <a:off x="6305916" y="-858789"/>
          <a:ext cx="5336265" cy="5336265"/>
        </a:xfrm>
        <a:prstGeom prst="blockArc">
          <a:avLst>
            <a:gd name="adj1" fmla="val 8100000"/>
            <a:gd name="adj2" fmla="val 13500000"/>
            <a:gd name="adj3" fmla="val 405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B0E9A-755C-4280-9452-DD11F59C1027}">
      <dsp:nvSpPr>
        <dsp:cNvPr id="0" name=""/>
        <dsp:cNvSpPr/>
      </dsp:nvSpPr>
      <dsp:spPr>
        <a:xfrm>
          <a:off x="129777" y="0"/>
          <a:ext cx="6481937" cy="79248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29031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rgbClr val="FFFF00"/>
              </a:solidFill>
              <a:cs typeface="B Titr" panose="00000700000000000000" pitchFamily="2" charset="-78"/>
            </a:rPr>
            <a:t>1- موانع فردی:</a:t>
          </a:r>
          <a:endParaRPr lang="en-US" sz="24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129777" y="0"/>
        <a:ext cx="6481937" cy="792480"/>
      </dsp:txXfrm>
    </dsp:sp>
    <dsp:sp modelId="{C253E413-4BB3-4675-AF20-0282FA4F3D28}">
      <dsp:nvSpPr>
        <dsp:cNvPr id="0" name=""/>
        <dsp:cNvSpPr/>
      </dsp:nvSpPr>
      <dsp:spPr>
        <a:xfrm>
          <a:off x="6116414" y="0"/>
          <a:ext cx="990600" cy="990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90B391-2F30-44CB-ADDE-C233F71D549B}">
      <dsp:nvSpPr>
        <dsp:cNvPr id="0" name=""/>
        <dsp:cNvSpPr/>
      </dsp:nvSpPr>
      <dsp:spPr>
        <a:xfrm>
          <a:off x="104320" y="864866"/>
          <a:ext cx="6193871" cy="792480"/>
        </a:xfrm>
        <a:prstGeom prst="rect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629031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1/1-ناهمگرایی</a:t>
          </a:r>
          <a:endParaRPr lang="en-US" sz="2000" b="1" i="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104320" y="864866"/>
        <a:ext cx="6193871" cy="792480"/>
      </dsp:txXfrm>
    </dsp:sp>
    <dsp:sp modelId="{FBB2FDC3-12AA-4FAA-BBB7-B1048C2C6763}">
      <dsp:nvSpPr>
        <dsp:cNvPr id="0" name=""/>
        <dsp:cNvSpPr/>
      </dsp:nvSpPr>
      <dsp:spPr>
        <a:xfrm>
          <a:off x="5828348" y="819149"/>
          <a:ext cx="990600" cy="990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226A27-4DF1-425D-A226-40C5316720A1}">
      <dsp:nvSpPr>
        <dsp:cNvPr id="0" name=""/>
        <dsp:cNvSpPr/>
      </dsp:nvSpPr>
      <dsp:spPr>
        <a:xfrm>
          <a:off x="-22613" y="1695448"/>
          <a:ext cx="6786718" cy="2111658"/>
        </a:xfrm>
        <a:prstGeom prst="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629031" bIns="50800" numCol="1" spcCol="1270" anchor="ctr" anchorCtr="0">
          <a:noAutofit/>
        </a:bodyPr>
        <a:lstStyle/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fa-IR" sz="2000" b="1" i="0" kern="1200" dirty="0" smtClean="0">
            <a:solidFill>
              <a:schemeClr val="tx1"/>
            </a:solidFill>
            <a:cs typeface="B Titr" panose="00000700000000000000" pitchFamily="2" charset="-78"/>
          </a:endParaRPr>
        </a:p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1/2- </a:t>
          </a: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برخی صفات اخلاقی ناپسند:</a:t>
          </a:r>
        </a:p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الف) بدگمانی و بی اعتمادی: </a:t>
          </a:r>
          <a:r>
            <a:rPr lang="fa-IR" sz="14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(تفاوت سلیقه،تربیت خانوادگی،دخالتها و حسادتهای بی جای اطرافیان،رفتارهای زن و مرد)</a:t>
          </a:r>
        </a:p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ب)بدزبانی و دشنام گویی ج)لجاجت و سرسختی د)تحقیر  ز)عیب جویی و)سرزنش کردن ی)بی غیرتی و غیرت نابجا خ) بی عفتی  چ) اعتیاد به مواد مخدر </a:t>
          </a: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/>
          </a:r>
          <a:b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</a:br>
          <a:r>
            <a:rPr lang="fa-IR" sz="2000" i="0" kern="1200" dirty="0" smtClean="0">
              <a:solidFill>
                <a:schemeClr val="tx1"/>
              </a:solidFill>
            </a:rPr>
            <a:t/>
          </a:r>
          <a:br>
            <a:rPr lang="fa-IR" sz="2000" i="0" kern="1200" dirty="0" smtClean="0">
              <a:solidFill>
                <a:schemeClr val="tx1"/>
              </a:solidFill>
            </a:rPr>
          </a:b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 </a:t>
          </a:r>
          <a:endParaRPr lang="en-US" sz="2000" b="1" i="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-22613" y="1695448"/>
        <a:ext cx="6786718" cy="2111658"/>
      </dsp:txXfrm>
    </dsp:sp>
    <dsp:sp modelId="{1F97CFD8-260E-429D-BB3D-A5282418BD98}">
      <dsp:nvSpPr>
        <dsp:cNvPr id="0" name=""/>
        <dsp:cNvSpPr/>
      </dsp:nvSpPr>
      <dsp:spPr>
        <a:xfrm>
          <a:off x="6116414" y="2190754"/>
          <a:ext cx="990600" cy="990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258F-B778-48C4-BA82-D561177A1CFD}">
      <dsp:nvSpPr>
        <dsp:cNvPr id="0" name=""/>
        <dsp:cNvSpPr/>
      </dsp:nvSpPr>
      <dsp:spPr>
        <a:xfrm>
          <a:off x="6713182" y="-582081"/>
          <a:ext cx="4516963" cy="4516963"/>
        </a:xfrm>
        <a:prstGeom prst="blockArc">
          <a:avLst>
            <a:gd name="adj1" fmla="val 8100000"/>
            <a:gd name="adj2" fmla="val 13500000"/>
            <a:gd name="adj3" fmla="val 478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B0E9A-755C-4280-9452-DD11F59C1027}">
      <dsp:nvSpPr>
        <dsp:cNvPr id="0" name=""/>
        <dsp:cNvSpPr/>
      </dsp:nvSpPr>
      <dsp:spPr>
        <a:xfrm>
          <a:off x="93002" y="190428"/>
          <a:ext cx="7028627" cy="4192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2767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FFFF00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2-</a:t>
          </a:r>
          <a:r>
            <a:rPr lang="fa-IR" sz="20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موانع خانوادگی و فرهنگی:</a:t>
          </a:r>
          <a:r>
            <a:rPr lang="fa-IR" sz="2000" kern="1200" dirty="0" smtClean="0">
              <a:solidFill>
                <a:srgbClr val="FFFF00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</a:t>
          </a:r>
          <a:endParaRPr lang="en-US" sz="2000" kern="1200" dirty="0">
            <a:solidFill>
              <a:srgbClr val="FFFF00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93002" y="190428"/>
        <a:ext cx="7028627" cy="419234"/>
      </dsp:txXfrm>
    </dsp:sp>
    <dsp:sp modelId="{C253E413-4BB3-4675-AF20-0282FA4F3D28}">
      <dsp:nvSpPr>
        <dsp:cNvPr id="0" name=""/>
        <dsp:cNvSpPr/>
      </dsp:nvSpPr>
      <dsp:spPr>
        <a:xfrm>
          <a:off x="6859608" y="15707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90B391-2F30-44CB-ADDE-C233F71D549B}">
      <dsp:nvSpPr>
        <dsp:cNvPr id="0" name=""/>
        <dsp:cNvSpPr/>
      </dsp:nvSpPr>
      <dsp:spPr>
        <a:xfrm>
          <a:off x="93002" y="838132"/>
          <a:ext cx="6728216" cy="419234"/>
        </a:xfrm>
        <a:prstGeom prst="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2767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2/1- همنشینی با افراد منحرف و الگوگیری از آنان</a:t>
          </a:r>
          <a:endParaRPr lang="en-US" sz="20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93002" y="838132"/>
        <a:ext cx="6728216" cy="419234"/>
      </dsp:txXfrm>
    </dsp:sp>
    <dsp:sp modelId="{FBB2FDC3-12AA-4FAA-BBB7-B1048C2C6763}">
      <dsp:nvSpPr>
        <dsp:cNvPr id="0" name=""/>
        <dsp:cNvSpPr/>
      </dsp:nvSpPr>
      <dsp:spPr>
        <a:xfrm>
          <a:off x="6559197" y="78572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226A27-4DF1-425D-A226-40C5316720A1}">
      <dsp:nvSpPr>
        <dsp:cNvPr id="0" name=""/>
        <dsp:cNvSpPr/>
      </dsp:nvSpPr>
      <dsp:spPr>
        <a:xfrm>
          <a:off x="87561" y="1447800"/>
          <a:ext cx="6636014" cy="419234"/>
        </a:xfrm>
        <a:prstGeom prst="rect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2767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2/2-دخالت نابجای اطرافیان</a:t>
          </a:r>
          <a:endParaRPr lang="en-US" sz="20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87561" y="1447800"/>
        <a:ext cx="6636014" cy="419234"/>
      </dsp:txXfrm>
    </dsp:sp>
    <dsp:sp modelId="{1F97CFD8-260E-429D-BB3D-A5282418BD98}">
      <dsp:nvSpPr>
        <dsp:cNvPr id="0" name=""/>
        <dsp:cNvSpPr/>
      </dsp:nvSpPr>
      <dsp:spPr>
        <a:xfrm>
          <a:off x="6466995" y="141437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F1462F-3240-45D0-9532-2FD4632BCEE5}">
      <dsp:nvSpPr>
        <dsp:cNvPr id="0" name=""/>
        <dsp:cNvSpPr/>
      </dsp:nvSpPr>
      <dsp:spPr>
        <a:xfrm>
          <a:off x="-5094" y="2057400"/>
          <a:ext cx="6924410" cy="419234"/>
        </a:xfrm>
        <a:prstGeom prst="rect">
          <a:avLst/>
        </a:prstGeom>
        <a:solidFill>
          <a:srgbClr val="FFD347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2767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 2/3- تأثیر برخی رسانه ها</a:t>
          </a:r>
          <a:endParaRPr lang="en-US" sz="20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-5094" y="2057400"/>
        <a:ext cx="6924410" cy="419234"/>
      </dsp:txXfrm>
    </dsp:sp>
    <dsp:sp modelId="{B929815C-08DF-4EB6-9CB4-2C31B8965FCC}">
      <dsp:nvSpPr>
        <dsp:cNvPr id="0" name=""/>
        <dsp:cNvSpPr/>
      </dsp:nvSpPr>
      <dsp:spPr>
        <a:xfrm>
          <a:off x="6559197" y="204302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08A689-5116-453D-BC38-97ED9471CBD6}">
      <dsp:nvSpPr>
        <dsp:cNvPr id="0" name=""/>
        <dsp:cNvSpPr/>
      </dsp:nvSpPr>
      <dsp:spPr>
        <a:xfrm>
          <a:off x="34454" y="2743200"/>
          <a:ext cx="7028627" cy="419234"/>
        </a:xfrm>
        <a:prstGeom prst="rect">
          <a:avLst/>
        </a:prstGeom>
        <a:solidFill>
          <a:srgbClr val="C39BE1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2767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2/4-رشد سرگرمی های مجازی</a:t>
          </a:r>
          <a:endParaRPr lang="en-US" sz="20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4454" y="2743200"/>
        <a:ext cx="7028627" cy="419234"/>
      </dsp:txXfrm>
    </dsp:sp>
    <dsp:sp modelId="{45EE42D3-A8BB-477E-A668-C9BC555F4DC9}">
      <dsp:nvSpPr>
        <dsp:cNvPr id="0" name=""/>
        <dsp:cNvSpPr/>
      </dsp:nvSpPr>
      <dsp:spPr>
        <a:xfrm>
          <a:off x="6859608" y="267167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75F820E-EC53-4D78-B570-F2BA25B99DA6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9053810-2E54-41A1-A8DC-FEB8A5958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8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053810-2E54-41A1-A8DC-FEB8A59585B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013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053810-2E54-41A1-A8DC-FEB8A59585BE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013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B0788E-9BFC-47BF-8E7B-59F5EF25F895}" type="datetimeFigureOut">
              <a:rPr lang="en-US"/>
              <a:pPr>
                <a:defRPr/>
              </a:pPr>
              <a:t>4/20/2019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A477FA-84BF-4A0A-9488-34286E668292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33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F892AC-ADFA-4ACA-88DE-BEDE08558D61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DF7E53-55F0-4AD6-AC3B-E6CAB9C7B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53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A7A283-1CE8-4B6F-8A65-C76F05259E7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203E13-82E9-4A24-83E0-1734780E4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37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661F4-CB50-4691-B248-A10EFDDABE0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31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30B3F6-BC8E-43CC-A5F4-80E07DBD0CA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21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56ABE4-4E40-4367-B554-14667FA8B59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48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853BD0-B65B-46D5-8B7D-CE304C2ECC5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16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6329CE-85B1-4102-8DA3-985C7A2578E8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69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69E539E-EF77-4124-971C-A37FC892600B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81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8CE1-0FE6-4E3A-A083-4182BA0A282A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2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CD51B9-293B-4703-AEC0-36A7E7D91D10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7C540C-05D4-428E-BAC0-E5A746BBF2E4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54B84B-F7CE-4946-8C4B-CB1B4BE76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74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052C0B-04BA-4ED4-AF2D-7E0C8451D087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140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BC673E-F94A-4E82-AF51-F12A38505999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53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DE91E50-F07E-4980-BA76-A46DEEC81D94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20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0"/>
              <a:ext cx="5760" cy="2400"/>
            </a:xfrm>
            <a:custGeom>
              <a:avLst/>
              <a:gdLst>
                <a:gd name="T0" fmla="*/ 0 w 5760"/>
                <a:gd name="T1" fmla="*/ 1200 h 2400"/>
                <a:gd name="T2" fmla="*/ 1008 w 5760"/>
                <a:gd name="T3" fmla="*/ 2400 h 2400"/>
                <a:gd name="T4" fmla="*/ 5760 w 5760"/>
                <a:gd name="T5" fmla="*/ 1536 h 2400"/>
                <a:gd name="T6" fmla="*/ 5760 w 5760"/>
                <a:gd name="T7" fmla="*/ 0 h 2400"/>
                <a:gd name="T8" fmla="*/ 0 w 5760"/>
                <a:gd name="T9" fmla="*/ 0 h 2400"/>
                <a:gd name="T10" fmla="*/ 0 w 5760"/>
                <a:gd name="T11" fmla="*/ 1200 h 24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60" h="2400">
                  <a:moveTo>
                    <a:pt x="0" y="1200"/>
                  </a:moveTo>
                  <a:lnTo>
                    <a:pt x="1008" y="2400"/>
                  </a:lnTo>
                  <a:lnTo>
                    <a:pt x="5760" y="1536"/>
                  </a:lnTo>
                  <a:lnTo>
                    <a:pt x="5760" y="0"/>
                  </a:lnTo>
                  <a:lnTo>
                    <a:pt x="0" y="0"/>
                  </a:lnTo>
                  <a:lnTo>
                    <a:pt x="0" y="12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293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29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1676400" y="6400800"/>
            <a:ext cx="1905000" cy="457200"/>
          </a:xfrm>
        </p:spPr>
        <p:txBody>
          <a:bodyPr/>
          <a:lstStyle>
            <a:lvl1pPr algn="r"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962400" y="6400800"/>
            <a:ext cx="28956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EE0BED8-1104-4A49-AC83-96097EDDFE9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07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DC2AC3-F1A7-4D54-978B-55726B8F8FF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510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C2D0BD-25F3-4C3B-8F63-FA333C5915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67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68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7FA4D0-6C93-427A-BF18-1BA1E71FBA3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91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23516F-5F6E-4CD7-83AE-D4B78410A2D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101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96B7127-5B12-40D8-9B37-4DE39DB0B5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82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4AC5B7-F3B1-4B4C-A7E6-2EEE274C18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5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8A7A19-A9F1-49BF-A5AB-062A650C8107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72A9A7-D662-4C76-8384-9C640347E3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492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2475757-77F1-48FA-826A-7DD2999519A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718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D387B37-CC81-4987-A21E-AE319238B36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346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C46F847-4720-4B33-AC5B-0DDF7820B08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803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1663" y="152400"/>
            <a:ext cx="2087562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6113463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65399BB-57F1-41DC-9CC4-463A11757A4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16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2F876E-61C0-40B0-B1B0-7207A0ED5912}" type="datetimeFigureOut">
              <a:rPr lang="en-US"/>
              <a:pPr>
                <a:defRPr/>
              </a:pPr>
              <a:t>4/20/2019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3FA8EF-4CAF-4196-AD43-78ABA55D7987}" type="slidenum">
              <a:rPr lang="en-US"/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032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0BF382D-76B5-4150-8E4A-E8A47404F780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EBFE0-2838-43ED-A986-8F2F91E9E6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9535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96E097-E760-4D03-ACB5-1C19EC596A8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9B137D-4076-4DDD-96B7-DBDBEFA80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694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08F2B1-6E88-4190-99BD-D28E10BD34DB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A3CA01-CB2C-4DFA-A0A8-CBA786F5F6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607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51DABD4-BFB2-42DF-AE42-F666804A520F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A76134-BB81-472B-B985-EF76A0E22F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1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B02104-A502-49F3-AB56-F2D664572DC0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815DCD-0816-4E43-A7B7-008AC207CE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0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FF8F78-85A2-4954-8CCC-57E075F184A8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5D71A3-0F7C-41F4-99BF-80F3ECC9B3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901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C69649-E8D6-4ABD-98C6-140385EDABB6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730FB1-46EC-41AD-AD1C-1FF8D08BE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25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E76B4A8-1D94-4051-871A-6A438D89C46F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5A1765-DC32-40D1-A40F-27CBA203A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7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6D56DD-70BB-45EA-AC78-2B4E3ECB9AB8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8B9C61-55B5-4C79-AA63-94253BA492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179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894FA1-1C4C-47D9-928F-7CB4B5ACFD6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DF764F-ABA1-4A65-84BD-545D4E870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073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26DDA3-3E28-46D3-8C56-4FF6DF56460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C43D6A-1721-4DE0-98ED-A400482D2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990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D27FC-5333-446B-AE41-8C943D34D57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565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3AD5-795B-4E99-A5C5-AC12D8FA5BB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716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B9318-579B-44E8-9C3C-684F5BBCA9F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640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7AF6-C1E9-4FAF-818A-9A54546D0BD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3169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DC66A4-AB34-4233-B662-61BAEF27235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1237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2DFF00-D717-44B4-AAC0-2B3B3EE358C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DB7EC7-88E0-4D22-8E95-990B1DC04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2772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10578A-CAFE-4AAC-9EF0-9EBD8E3CBE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9210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78130D-836B-4E0F-BF6D-E701D090618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2483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A4E1E-5387-4004-9376-187D84E9507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206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0782E-B258-4753-A37C-4C3E3A1479D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111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021B7-91A8-4481-9639-F96BE5869AF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84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C3B8BA-3B6D-4F95-A9C8-A334B153120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401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 hidden="1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 hidden="1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 hidden="1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6" name="شماره جلسه/عنوان جلسه" hidden="1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7610316"/>
      </p:ext>
    </p:extLst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3" name="White Back 3" hidden="1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عنوان جلسه"/>
          <p:cNvSpPr>
            <a:spLocks noGrp="1"/>
          </p:cNvSpPr>
          <p:nvPr>
            <p:ph type="title"/>
          </p:nvPr>
        </p:nvSpPr>
        <p:spPr>
          <a:xfrm>
            <a:off x="468312" y="626187"/>
            <a:ext cx="8207376" cy="1029985"/>
          </a:xfrm>
        </p:spPr>
        <p:txBody>
          <a:bodyPr/>
          <a:lstStyle>
            <a:lvl1pPr rtl="1">
              <a:defRPr sz="2500" b="1" cap="none" spc="0" baseline="0">
                <a:ln w="12700">
                  <a:noFill/>
                  <a:prstDash val="solid"/>
                </a:ln>
                <a:solidFill>
                  <a:srgbClr val="006600"/>
                </a:solidFill>
                <a:effectLst/>
                <a:cs typeface="B Titr" panose="000007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فهرست مطالب"/>
          <p:cNvSpPr>
            <a:spLocks noGrp="1"/>
          </p:cNvSpPr>
          <p:nvPr>
            <p:ph sz="quarter" idx="10"/>
          </p:nvPr>
        </p:nvSpPr>
        <p:spPr>
          <a:xfrm>
            <a:off x="468312" y="1711842"/>
            <a:ext cx="8207376" cy="4561367"/>
          </a:xfrm>
        </p:spPr>
        <p:txBody>
          <a:bodyPr/>
          <a:lstStyle>
            <a:lvl1pPr marL="717550" indent="-342900" algn="r" rtl="1">
              <a:buClr>
                <a:srgbClr val="C00000"/>
              </a:buClr>
              <a:buSzPct val="120000"/>
              <a:buFont typeface="Arial" pitchFamily="34" charset="0"/>
              <a:buChar char="•"/>
              <a:defRPr sz="2500" b="1" baseline="0">
                <a:cs typeface="B Mitra" pitchFamily="2" charset="-78"/>
              </a:defRPr>
            </a:lvl1pPr>
            <a:lvl2pPr marL="914400" indent="-457200" algn="r" rtl="1">
              <a:buClr>
                <a:srgbClr val="C00000"/>
              </a:buClr>
              <a:buSzPct val="75000"/>
              <a:buFont typeface="Courier New" pitchFamily="49" charset="0"/>
              <a:buChar char="o"/>
              <a:defRPr sz="2500">
                <a:cs typeface="B Mitra" pitchFamily="2" charset="-78"/>
              </a:defRPr>
            </a:lvl2pPr>
            <a:lvl3pPr algn="r" rtl="1">
              <a:defRPr>
                <a:cs typeface="B Mitra" pitchFamily="2" charset="-78"/>
              </a:defRPr>
            </a:lvl3pPr>
            <a:lvl4pPr algn="r" rtl="1">
              <a:defRPr>
                <a:cs typeface="B Mitra" pitchFamily="2" charset="-78"/>
              </a:defRPr>
            </a:lvl4pPr>
            <a:lvl5pPr algn="r" rtl="1">
              <a:defRPr>
                <a:cs typeface="B Mitra" pitchFamily="2" charset="-78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6644020"/>
      </p:ext>
    </p:extLst>
  </p:cSld>
  <p:clrMapOvr>
    <a:masterClrMapping/>
  </p:clrMapOvr>
  <p:transition spd="slow">
    <p:randomBar dir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 userDrawn="1"/>
        </p:nvSpPr>
        <p:spPr>
          <a:xfrm>
            <a:off x="76200" y="3356992"/>
            <a:ext cx="1143262" cy="31700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a-IR" sz="20000" b="1">
                <a:ln w="38100" cmpd="sng">
                  <a:solidFill>
                    <a:prstClr val="white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6600"/>
                    </a:gs>
                    <a:gs pos="49000">
                      <a:srgbClr val="00B050"/>
                    </a:gs>
                    <a:gs pos="56000">
                      <a:srgbClr val="92D050"/>
                    </a:gs>
                    <a:gs pos="100000">
                      <a:srgbClr val="FFFF00"/>
                    </a:gs>
                  </a:gsLst>
                  <a:lin ang="17400000" scaled="0"/>
                  <a:tileRect/>
                </a:gra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Arial" charset="0"/>
                <a:ea typeface="+mn-ea"/>
                <a:cs typeface="B Mitra" pitchFamily="2" charset="-78"/>
              </a:rPr>
              <a:t>؟</a:t>
            </a:r>
            <a:endParaRPr lang="en-US" sz="20000" b="1">
              <a:ln w="38100" cmpd="sng">
                <a:solidFill>
                  <a:prstClr val="white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6600"/>
                  </a:gs>
                  <a:gs pos="49000">
                    <a:srgbClr val="00B050"/>
                  </a:gs>
                  <a:gs pos="56000">
                    <a:srgbClr val="92D050"/>
                  </a:gs>
                  <a:gs pos="100000">
                    <a:srgbClr val="FFFF00"/>
                  </a:gs>
                </a:gsLst>
                <a:lin ang="17400000" scaled="0"/>
                <a:tileRect/>
              </a:gradFill>
              <a:effectLst>
                <a:glow rad="101600">
                  <a:prstClr val="white">
                    <a:alpha val="60000"/>
                  </a:prstClr>
                </a:glow>
              </a:effectLst>
              <a:latin typeface="Arial" charset="0"/>
              <a:ea typeface="+mn-ea"/>
              <a:cs typeface="B Mitra" pitchFamily="2" charset="-78"/>
            </a:endParaRP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2872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http://www.seobook.com/images/people-talking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rgbClr val="FFFF99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-192335" y="3994150"/>
            <a:ext cx="2098923" cy="2098923"/>
          </a:xfrm>
          <a:prstGeom prst="rect">
            <a:avLst/>
          </a:prstGeom>
          <a:noFill/>
          <a:effectLst>
            <a:glow rad="127000">
              <a:schemeClr val="bg1">
                <a:alpha val="59000"/>
              </a:schemeClr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2267476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3CF80A-2C99-4478-B0BB-C9CB75A8C92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05B378A-94A0-48CF-9551-8F0A503EE0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736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E:\Pic\Icon-Baton\4\Search\Search HD.png"/>
          <p:cNvPicPr>
            <a:picLocks noChangeAspect="1" noChangeArrowheads="1"/>
          </p:cNvPicPr>
          <p:nvPr userDrawn="1"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10287" y="4509120"/>
            <a:ext cx="1235076" cy="1235076"/>
          </a:xfrm>
          <a:prstGeom prst="rect">
            <a:avLst/>
          </a:prstGeom>
          <a:noFill/>
          <a:effectLst>
            <a:glow rad="152400">
              <a:schemeClr val="bg1"/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42228681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/>
          <p:cNvCxnSpPr/>
          <p:nvPr userDrawn="1"/>
        </p:nvCxnSpPr>
        <p:spPr>
          <a:xfrm flipH="1">
            <a:off x="1681163" y="981075"/>
            <a:ext cx="6824662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681336" y="274639"/>
            <a:ext cx="6851104" cy="634081"/>
          </a:xfrm>
        </p:spPr>
        <p:txBody>
          <a:bodyPr>
            <a:normAutofit/>
          </a:bodyPr>
          <a:lstStyle>
            <a:lvl1pPr>
              <a:defRPr sz="20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7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904525"/>
      </p:ext>
    </p:extLst>
  </p:cSld>
  <p:clrMapOvr>
    <a:masterClrMapping/>
  </p:clrMapOvr>
  <p:transition spd="slow">
    <p:dissolv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7014766"/>
      </p:ext>
    </p:extLst>
  </p:cSld>
  <p:clrMapOvr>
    <a:masterClrMapping/>
  </p:clrMapOvr>
  <p:transition spd="slow">
    <p:wip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0780337"/>
      </p:ext>
    </p:extLst>
  </p:cSld>
  <p:clrMapOvr>
    <a:masterClrMapping/>
  </p:clrMapOvr>
  <p:transition spd="slow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4487761"/>
      </p:ext>
    </p:extLst>
  </p:cSld>
  <p:clrMapOvr>
    <a:masterClrMapping/>
  </p:clrMapOvr>
  <p:transition spd="slow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7480231"/>
      </p:ext>
    </p:extLst>
  </p:cSld>
  <p:clrMapOvr>
    <a:masterClrMapping/>
  </p:clrMapOvr>
  <p:transition spd="slow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8586412"/>
      </p:ext>
    </p:extLst>
  </p:cSld>
  <p:clrMapOvr>
    <a:masterClrMapping/>
  </p:clrMapOvr>
  <p:transition spd="slow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8307994"/>
      </p:ext>
    </p:extLst>
  </p:cSld>
  <p:clrMapOvr>
    <a:masterClrMapping/>
  </p:clrMapOvr>
  <p:transition spd="slow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30201"/>
      </p:ext>
    </p:extLst>
  </p:cSld>
  <p:clrMapOvr>
    <a:masterClrMapping/>
  </p:clrMapOvr>
  <p:transition spd="slow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393419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ABFBA7-E6E7-471C-9FB2-97C991FC1375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EFCB5E-370E-48A1-8155-4317483F7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94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6972207"/>
      </p:ext>
    </p:extLst>
  </p:cSld>
  <p:clrMapOvr>
    <a:masterClrMapping/>
  </p:clrMapOvr>
  <p:transition spd="slow">
    <p:wip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48037"/>
      </p:ext>
    </p:extLst>
  </p:cSld>
  <p:clrMapOvr>
    <a:masterClrMapping/>
  </p:clrMapOvr>
  <p:transition spd="slow">
    <p:wip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0569449"/>
      </p:ext>
    </p:extLst>
  </p:cSld>
  <p:clrMapOvr>
    <a:masterClrMapping/>
  </p:clrMapOvr>
  <p:transition spd="slow">
    <p:wip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6470556"/>
      </p:ext>
    </p:extLst>
  </p:cSld>
  <p:clrMapOvr>
    <a:masterClrMapping/>
  </p:clrMapOvr>
  <p:transition spd="slow">
    <p:wip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0437707"/>
      </p:ext>
    </p:extLst>
  </p:cSld>
  <p:clrMapOvr>
    <a:masterClrMapping/>
  </p:clrMapOvr>
  <p:transition spd="slow">
    <p:wip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BB50DA-4EF5-426C-9EDC-293C4087DAD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21470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15713-EE5A-4731-8865-E97B5DF45F2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265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A2138-E23A-4566-86FA-793858793DB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240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99FFBE-0E38-44E0-8CB0-3F945272343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599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07AE0-AB57-4EA3-A866-6E2CC736509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8ED82F-9508-4836-8CAF-A66B40918D59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0BE3AC-F15E-4EE6-BDCD-1DDC74982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0004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1130AE-7F76-481D-B01E-69BEDDBF43C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757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22A917-C24F-4BCC-AE08-ED0BC9A3F69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0918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5F52C-359F-4487-B2EA-FC62E74EC86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327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4D3BB-21F5-4E1D-8C4C-5CC767BE81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88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D7ED8-83B2-4A9D-8111-0085A1BB7AE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2649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56F516-4D7B-41F5-ABA8-28ED5CEA661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456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21205488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3E2156-A61D-40C6-B39F-8FF52B573514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B8F7EA-4982-44F9-9C69-0CEF5A1CE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7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theme" Target="../theme/theme5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81E2746-F237-4607-B827-C39C5AE78FE9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4" r:id="rId1"/>
    <p:sldLayoutId id="2147485835" r:id="rId2"/>
    <p:sldLayoutId id="2147485836" r:id="rId3"/>
    <p:sldLayoutId id="2147485837" r:id="rId4"/>
    <p:sldLayoutId id="2147485838" r:id="rId5"/>
    <p:sldLayoutId id="2147485839" r:id="rId6"/>
    <p:sldLayoutId id="2147485840" r:id="rId7"/>
    <p:sldLayoutId id="2147485841" r:id="rId8"/>
    <p:sldLayoutId id="2147485842" r:id="rId9"/>
    <p:sldLayoutId id="2147485843" r:id="rId10"/>
    <p:sldLayoutId id="2147485844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A Titr" panose="00000700000000000000" pitchFamily="2" charset="-78"/>
              </a:defRPr>
            </a:lvl1pPr>
          </a:lstStyle>
          <a:p>
            <a:pPr>
              <a:defRPr/>
            </a:pPr>
            <a:fld id="{A4AC5277-73D8-4B01-9B0B-CFCDBD1BC795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6" r:id="rId1"/>
    <p:sldLayoutId id="2147485867" r:id="rId2"/>
    <p:sldLayoutId id="2147485868" r:id="rId3"/>
    <p:sldLayoutId id="2147485869" r:id="rId4"/>
    <p:sldLayoutId id="2147485870" r:id="rId5"/>
    <p:sldLayoutId id="2147485871" r:id="rId6"/>
    <p:sldLayoutId id="2147485872" r:id="rId7"/>
    <p:sldLayoutId id="2147485873" r:id="rId8"/>
    <p:sldLayoutId id="2147485874" r:id="rId9"/>
    <p:sldLayoutId id="2147485875" r:id="rId10"/>
    <p:sldLayoutId id="2147485876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344" name="Rectangle 3"/>
            <p:cNvSpPr>
              <a:spLocks noChangeArrowheads="1"/>
            </p:cNvSpPr>
            <p:nvPr/>
          </p:nvSpPr>
          <p:spPr bwMode="blackGray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14345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5130" name="Freeform 5"/>
            <p:cNvSpPr>
              <a:spLocks/>
            </p:cNvSpPr>
            <p:nvPr/>
          </p:nvSpPr>
          <p:spPr bwMode="ltGray">
            <a:xfrm>
              <a:off x="0" y="0"/>
              <a:ext cx="5760" cy="1200"/>
            </a:xfrm>
            <a:custGeom>
              <a:avLst/>
              <a:gdLst>
                <a:gd name="T0" fmla="*/ 0 w 5760"/>
                <a:gd name="T1" fmla="*/ 0 h 1200"/>
                <a:gd name="T2" fmla="*/ 1008 w 5760"/>
                <a:gd name="T3" fmla="*/ 1200 h 1200"/>
                <a:gd name="T4" fmla="*/ 5760 w 5760"/>
                <a:gd name="T5" fmla="*/ 336 h 1200"/>
                <a:gd name="T6" fmla="*/ 5760 w 5760"/>
                <a:gd name="T7" fmla="*/ 0 h 1200"/>
                <a:gd name="T8" fmla="*/ 0 w 5760"/>
                <a:gd name="T9" fmla="*/ 0 h 1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60" h="1200">
                  <a:moveTo>
                    <a:pt x="0" y="0"/>
                  </a:moveTo>
                  <a:lnTo>
                    <a:pt x="1008" y="1200"/>
                  </a:lnTo>
                  <a:lnTo>
                    <a:pt x="5760" y="336"/>
                  </a:lnTo>
                  <a:lnTo>
                    <a:pt x="57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3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66825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19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00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Tahoma" panose="020B0604030504040204" pitchFamily="34" charset="0"/>
                <a:ea typeface="+mn-ea"/>
                <a:cs typeface="B Traffic" panose="00000400000000000000" pitchFamily="2" charset="-78"/>
              </a:defRPr>
            </a:lvl1pPr>
          </a:lstStyle>
          <a:p>
            <a:pPr>
              <a:defRPr/>
            </a:pPr>
            <a:fld id="{AFA5E95A-43C0-4C87-AA04-BAA9B74EFB7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877" r:id="rId1"/>
    <p:sldLayoutId id="2147485878" r:id="rId2"/>
    <p:sldLayoutId id="2147485879" r:id="rId3"/>
    <p:sldLayoutId id="2147485880" r:id="rId4"/>
    <p:sldLayoutId id="2147485881" r:id="rId5"/>
    <p:sldLayoutId id="2147485882" r:id="rId6"/>
    <p:sldLayoutId id="2147485883" r:id="rId7"/>
    <p:sldLayoutId id="2147485884" r:id="rId8"/>
    <p:sldLayoutId id="2147485885" r:id="rId9"/>
    <p:sldLayoutId id="2147485886" r:id="rId10"/>
    <p:sldLayoutId id="2147485887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2pPr>
      <a:lvl3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3pPr>
      <a:lvl4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4pPr>
      <a:lvl5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B0F63AF9-D9C6-4A34-9D94-CD77490400D9}" type="datetimeFigureOut">
              <a:rPr lang="en-US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2104B5-D69A-4C97-9E1A-F847785FD3AB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8" r:id="rId1"/>
    <p:sldLayoutId id="2147485889" r:id="rId2"/>
    <p:sldLayoutId id="2147485890" r:id="rId3"/>
    <p:sldLayoutId id="2147485891" r:id="rId4"/>
    <p:sldLayoutId id="2147485892" r:id="rId5"/>
    <p:sldLayoutId id="2147485893" r:id="rId6"/>
    <p:sldLayoutId id="2147485894" r:id="rId7"/>
    <p:sldLayoutId id="2147485895" r:id="rId8"/>
    <p:sldLayoutId id="2147485896" r:id="rId9"/>
    <p:sldLayoutId id="2147485897" r:id="rId10"/>
    <p:sldLayoutId id="2147485898" r:id="rId11"/>
  </p:sldLayoutIdLst>
  <p:timing>
    <p:tnLst>
      <p:par>
        <p:cTn id="1" dur="indefinite" restart="never" nodeType="tmRoot"/>
      </p:par>
    </p:tn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3155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83" r:id="rId1"/>
    <p:sldLayoutId id="2147486584" r:id="rId2"/>
    <p:sldLayoutId id="2147486585" r:id="rId3"/>
    <p:sldLayoutId id="2147486586" r:id="rId4"/>
    <p:sldLayoutId id="2147486587" r:id="rId5"/>
    <p:sldLayoutId id="2147486588" r:id="rId6"/>
    <p:sldLayoutId id="2147486589" r:id="rId7"/>
    <p:sldLayoutId id="2147486590" r:id="rId8"/>
    <p:sldLayoutId id="2147486591" r:id="rId9"/>
    <p:sldLayoutId id="2147486592" r:id="rId10"/>
    <p:sldLayoutId id="2147486593" r:id="rId11"/>
    <p:sldLayoutId id="2147485845" r:id="rId12"/>
    <p:sldLayoutId id="2147485847" r:id="rId13"/>
    <p:sldLayoutId id="2147485849" r:id="rId14"/>
    <p:sldLayoutId id="2147485850" r:id="rId15"/>
    <p:sldLayoutId id="2147485851" r:id="rId16"/>
    <p:sldLayoutId id="2147485852" r:id="rId17"/>
    <p:sldLayoutId id="2147485853" r:id="rId18"/>
    <p:sldLayoutId id="2147485854" r:id="rId19"/>
    <p:sldLayoutId id="2147485855" r:id="rId20"/>
    <p:sldLayoutId id="2147485856" r:id="rId21"/>
    <p:sldLayoutId id="2147485857" r:id="rId22"/>
    <p:sldLayoutId id="2147485858" r:id="rId23"/>
    <p:sldLayoutId id="2147485859" r:id="rId24"/>
    <p:sldLayoutId id="2147485860" r:id="rId25"/>
    <p:sldLayoutId id="2147485861" r:id="rId26"/>
    <p:sldLayoutId id="2147485862" r:id="rId27"/>
    <p:sldLayoutId id="2147485863" r:id="rId28"/>
    <p:sldLayoutId id="2147485864" r:id="rId29"/>
    <p:sldLayoutId id="2147485865" r:id="rId30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61273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643" r:id="rId1"/>
    <p:sldLayoutId id="2147486644" r:id="rId2"/>
    <p:sldLayoutId id="2147486645" r:id="rId3"/>
    <p:sldLayoutId id="2147486646" r:id="rId4"/>
    <p:sldLayoutId id="2147486647" r:id="rId5"/>
    <p:sldLayoutId id="2147486648" r:id="rId6"/>
    <p:sldLayoutId id="2147486649" r:id="rId7"/>
    <p:sldLayoutId id="2147486650" r:id="rId8"/>
    <p:sldLayoutId id="2147486651" r:id="rId9"/>
    <p:sldLayoutId id="2147486652" r:id="rId10"/>
    <p:sldLayoutId id="2147486653" r:id="rId11"/>
    <p:sldLayoutId id="2147486654" r:id="rId12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0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5.jp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0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2.JPG"/><Relationship Id="rId7" Type="http://schemas.openxmlformats.org/officeDocument/2006/relationships/diagramColors" Target="../diagrams/colors9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0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5.jpeg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0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0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back" descr="bac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besmallah" descr="besmallah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778" y="3668713"/>
            <a:ext cx="5876925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6250" y="1143000"/>
            <a:ext cx="8210550" cy="53340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655156810"/>
              </p:ext>
            </p:extLst>
          </p:nvPr>
        </p:nvGraphicFramePr>
        <p:xfrm>
          <a:off x="1676400" y="914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Bent Arrow 11"/>
          <p:cNvSpPr/>
          <p:nvPr/>
        </p:nvSpPr>
        <p:spPr>
          <a:xfrm rot="10800000">
            <a:off x="6781800" y="325374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81800" y="24384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1524000" y="3048001"/>
            <a:ext cx="5197928" cy="739139"/>
          </a:xfrm>
          <a:prstGeom prst="rect">
            <a:avLst/>
          </a:prstGeom>
          <a:solidFill>
            <a:srgbClr val="CCFF66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b="1" dirty="0" smtClean="0">
                <a:cs typeface="B Titr" panose="00000700000000000000" pitchFamily="2" charset="-78"/>
              </a:rPr>
              <a:t>1- </a:t>
            </a:r>
            <a:r>
              <a:rPr lang="fa-IR" sz="2400" b="1" dirty="0">
                <a:cs typeface="B Titr" panose="00000700000000000000" pitchFamily="2" charset="-78"/>
              </a:rPr>
              <a:t>تغافل در آیات </a:t>
            </a:r>
            <a:r>
              <a:rPr lang="fa-IR" sz="2400" b="1" dirty="0" smtClean="0">
                <a:cs typeface="B Titr" panose="00000700000000000000" pitchFamily="2" charset="-78"/>
              </a:rPr>
              <a:t>قرآن:</a:t>
            </a:r>
          </a:p>
          <a:p>
            <a:pPr algn="r" fontAlgn="auto">
              <a:spcAft>
                <a:spcPts val="0"/>
              </a:spcAft>
            </a:pPr>
            <a:endParaRPr lang="fa-IR" sz="2000" b="1" dirty="0">
              <a:cs typeface="B Titr" panose="00000700000000000000" pitchFamily="2" charset="-78"/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1524000" y="3886200"/>
            <a:ext cx="5219700" cy="65531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b="1" dirty="0">
                <a:cs typeface="B Titr" panose="00000700000000000000" pitchFamily="2" charset="-78"/>
              </a:rPr>
              <a:t>2- تغافل در روایات و سیرۀ </a:t>
            </a:r>
            <a:r>
              <a:rPr lang="fa-IR" sz="2400" b="1" dirty="0" smtClean="0">
                <a:cs typeface="B Titr" panose="00000700000000000000" pitchFamily="2" charset="-78"/>
              </a:rPr>
              <a:t>معصومان</a:t>
            </a: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1800" dirty="0" smtClean="0">
                <a:cs typeface="B Titr" panose="00000700000000000000" pitchFamily="2" charset="-78"/>
              </a:rPr>
              <a:t>(علیهم السلام)</a:t>
            </a:r>
            <a:endParaRPr lang="fa-IR" sz="1800" b="1" dirty="0">
              <a:cs typeface="B Titr" panose="000007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2590800" y="228600"/>
            <a:ext cx="5715000" cy="7762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مدارا و تغافل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973999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12" grpId="0" animBg="1"/>
      <p:bldP spid="13" grpId="0" animBg="1"/>
      <p:bldP spid="14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6250" y="1143000"/>
            <a:ext cx="8210550" cy="53340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034928689"/>
              </p:ext>
            </p:extLst>
          </p:nvPr>
        </p:nvGraphicFramePr>
        <p:xfrm>
          <a:off x="1676400" y="914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Bent Arrow 11"/>
          <p:cNvSpPr/>
          <p:nvPr/>
        </p:nvSpPr>
        <p:spPr>
          <a:xfrm rot="10800000">
            <a:off x="6781800" y="325374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81800" y="24384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1524000" y="3048001"/>
            <a:ext cx="5197928" cy="739139"/>
          </a:xfrm>
          <a:prstGeom prst="rect">
            <a:avLst/>
          </a:prstGeom>
          <a:solidFill>
            <a:srgbClr val="FF99FF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b="1" dirty="0" smtClean="0">
                <a:cs typeface="B Titr" panose="00000700000000000000" pitchFamily="2" charset="-78"/>
              </a:rPr>
              <a:t> </a:t>
            </a:r>
            <a:r>
              <a:rPr lang="fa-IR" sz="2400" b="1" dirty="0">
                <a:cs typeface="B Titr" panose="00000700000000000000" pitchFamily="2" charset="-78"/>
              </a:rPr>
              <a:t>1- </a:t>
            </a:r>
            <a:r>
              <a:rPr lang="fa-IR" sz="2400" b="1" dirty="0"/>
              <a:t>تغافل مثبت و شرایط </a:t>
            </a:r>
            <a:r>
              <a:rPr lang="fa-IR" sz="2400" b="1" dirty="0" smtClean="0"/>
              <a:t>آن</a:t>
            </a:r>
            <a:endParaRPr lang="fa-IR" sz="2000" b="1" dirty="0">
              <a:cs typeface="B Titr" panose="00000700000000000000" pitchFamily="2" charset="-78"/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1524000" y="3886200"/>
            <a:ext cx="5219700" cy="655319"/>
          </a:xfrm>
          <a:prstGeom prst="rect">
            <a:avLst/>
          </a:prstGeom>
          <a:solidFill>
            <a:srgbClr val="99FF33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b="1" dirty="0">
                <a:cs typeface="B Titr" panose="00000700000000000000" pitchFamily="2" charset="-78"/>
              </a:rPr>
              <a:t>2- تغافل منفی</a:t>
            </a:r>
            <a:endParaRPr lang="fa-IR" sz="1800" b="1" dirty="0">
              <a:cs typeface="B Titr" panose="000007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2590800" y="228600"/>
            <a:ext cx="5715000" cy="7762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مدارا و تغافل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0514416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12" grpId="0" animBg="1"/>
      <p:bldP spid="13" grpId="0" animBg="1"/>
      <p:bldP spid="14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ent Arrow 22"/>
          <p:cNvSpPr/>
          <p:nvPr/>
        </p:nvSpPr>
        <p:spPr>
          <a:xfrm rot="10800000">
            <a:off x="7086598" y="38862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2" name="Bent Arrow 21"/>
          <p:cNvSpPr/>
          <p:nvPr/>
        </p:nvSpPr>
        <p:spPr>
          <a:xfrm rot="10800000">
            <a:off x="7086601" y="32004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086600" y="2514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990600" y="3048000"/>
            <a:ext cx="6883400" cy="990599"/>
          </a:xfrm>
        </p:spPr>
        <p:txBody>
          <a:bodyPr>
            <a:normAutofit fontScale="90000"/>
          </a:bodyPr>
          <a:lstStyle/>
          <a:p>
            <a:r>
              <a:rPr lang="fa-IR" sz="2400" dirty="0" smtClean="0">
                <a:cs typeface="B Titr" panose="00000700000000000000" pitchFamily="2" charset="-78"/>
              </a:rPr>
              <a:t>             </a:t>
            </a:r>
            <a:r>
              <a:rPr lang="fa-IR" sz="2200" dirty="0">
                <a:cs typeface="B Titr" panose="00000700000000000000" pitchFamily="2" charset="-78"/>
              </a:rPr>
              <a:t>1- ارزش و جایگاه مدارا و تغافل را در آموزههای دینی بیان کنید</a:t>
            </a:r>
            <a:r>
              <a:rPr lang="fa-IR" sz="2400" dirty="0" smtClean="0">
                <a:cs typeface="B Titr" panose="00000700000000000000" pitchFamily="2" charset="-78"/>
              </a:rPr>
              <a:t>؛</a:t>
            </a:r>
            <a:r>
              <a:rPr lang="en-US" sz="2400" dirty="0">
                <a:cs typeface="B Titr" panose="00000700000000000000" pitchFamily="2" charset="-78"/>
              </a:rPr>
              <a:t/>
            </a:r>
            <a:br>
              <a:rPr lang="en-US" sz="2400" dirty="0">
                <a:cs typeface="B Titr" panose="00000700000000000000" pitchFamily="2" charset="-78"/>
              </a:rPr>
            </a:b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28700" y="503238"/>
            <a:ext cx="7188200" cy="56356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ابعاد وجودی انسان</a:t>
            </a:r>
            <a:r>
              <a:rPr lang="fa-IR" sz="3200" dirty="0"/>
              <a:t/>
            </a:r>
            <a:br>
              <a:rPr lang="fa-IR" sz="3200" dirty="0"/>
            </a:b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868714783"/>
              </p:ext>
            </p:extLst>
          </p:nvPr>
        </p:nvGraphicFramePr>
        <p:xfrm>
          <a:off x="1143000" y="1371600"/>
          <a:ext cx="7010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1219200" y="3657601"/>
            <a:ext cx="66548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 smtClean="0">
                <a:cs typeface="B Titr" panose="00000700000000000000" pitchFamily="2" charset="-78"/>
              </a:rPr>
              <a:t>             2- </a:t>
            </a:r>
            <a:r>
              <a:rPr lang="fa-IR" sz="2400" dirty="0">
                <a:cs typeface="B Titr" panose="00000700000000000000" pitchFamily="2" charset="-78"/>
              </a:rPr>
              <a:t>انواع مدارا را نام برده و هریک را توضیح </a:t>
            </a:r>
            <a:r>
              <a:rPr lang="fa-IR" sz="2400" dirty="0" smtClean="0">
                <a:cs typeface="B Titr" panose="00000700000000000000" pitchFamily="2" charset="-78"/>
              </a:rPr>
              <a:t>دهید.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27" name="Title 20"/>
          <p:cNvSpPr txBox="1">
            <a:spLocks/>
          </p:cNvSpPr>
          <p:nvPr/>
        </p:nvSpPr>
        <p:spPr>
          <a:xfrm>
            <a:off x="1219200" y="4495800"/>
            <a:ext cx="58674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3- </a:t>
            </a:r>
            <a:r>
              <a:rPr lang="fa-IR" sz="2400" dirty="0">
                <a:cs typeface="B Titr" panose="00000700000000000000" pitchFamily="2" charset="-78"/>
              </a:rPr>
              <a:t>مهمترین آثار مدارا را نام </a:t>
            </a:r>
            <a:r>
              <a:rPr lang="fa-IR" sz="2400" dirty="0" smtClean="0">
                <a:cs typeface="B Titr" panose="00000700000000000000" pitchFamily="2" charset="-78"/>
              </a:rPr>
              <a:t>ببرید.</a:t>
            </a:r>
            <a:r>
              <a:rPr lang="fa-IR" sz="2400" dirty="0">
                <a:cs typeface="B Titr" panose="00000700000000000000" pitchFamily="2" charset="-78"/>
              </a:rPr>
              <a:t/>
            </a:r>
            <a:br>
              <a:rPr lang="fa-IR" sz="2400" dirty="0">
                <a:cs typeface="B Titr" panose="00000700000000000000" pitchFamily="2" charset="-78"/>
              </a:rPr>
            </a:br>
            <a:r>
              <a:rPr lang="fa-IR" sz="2400" dirty="0" smtClean="0"/>
              <a:t> 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2504245" y="640555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مدارا و تغافل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7086601" y="44196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1295400" y="4953000"/>
            <a:ext cx="58674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4- </a:t>
            </a:r>
            <a:r>
              <a:rPr lang="fa-IR" sz="2400" dirty="0" smtClean="0">
                <a:cs typeface="B Titr" panose="00000700000000000000" pitchFamily="2" charset="-78"/>
              </a:rPr>
              <a:t>راه های </a:t>
            </a:r>
            <a:r>
              <a:rPr lang="fa-IR" sz="2400" dirty="0">
                <a:cs typeface="B Titr" panose="00000700000000000000" pitchFamily="2" charset="-78"/>
              </a:rPr>
              <a:t>رسیدن به مدارا را بیان کنید. </a:t>
            </a:r>
          </a:p>
        </p:txBody>
      </p:sp>
      <p:sp>
        <p:nvSpPr>
          <p:cNvPr id="14" name="Bent Arrow 13"/>
          <p:cNvSpPr/>
          <p:nvPr/>
        </p:nvSpPr>
        <p:spPr>
          <a:xfrm rot="10800000">
            <a:off x="7086598" y="5105399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295400" y="5638800"/>
            <a:ext cx="58674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5- تغافل مثبت چیست؟ شرایط آن را بیان </a:t>
            </a:r>
            <a:r>
              <a:rPr lang="fa-IR" sz="2400" dirty="0" smtClean="0">
                <a:cs typeface="B Titr" panose="00000700000000000000" pitchFamily="2" charset="-78"/>
              </a:rPr>
              <a:t>کنید.</a:t>
            </a:r>
            <a:r>
              <a:rPr lang="fa-IR" sz="2400" dirty="0">
                <a:cs typeface="B Titr" panose="00000700000000000000" pitchFamily="2" charset="-78"/>
              </a:rPr>
              <a:t/>
            </a:r>
            <a:br>
              <a:rPr lang="fa-IR" sz="2400" dirty="0">
                <a:cs typeface="B Titr" panose="00000700000000000000" pitchFamily="2" charset="-78"/>
              </a:rPr>
            </a:br>
            <a:r>
              <a:rPr lang="fa-IR" sz="2400" dirty="0" smtClean="0">
                <a:cs typeface="B Titr" panose="00000700000000000000" pitchFamily="2" charset="-78"/>
              </a:rPr>
              <a:t> </a:t>
            </a:r>
            <a:endParaRPr lang="fa-IR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263963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0" grpId="0" animBg="1"/>
      <p:bldP spid="21" grpId="0"/>
      <p:bldP spid="13314" grpId="0" build="p"/>
      <p:bldGraphic spid="7" grpId="0">
        <p:bldSub>
          <a:bldDgm bld="one"/>
        </p:bldSub>
      </p:bldGraphic>
      <p:bldP spid="25" grpId="0"/>
      <p:bldP spid="27" grpId="0"/>
      <p:bldP spid="11" grpId="0" animBg="1"/>
      <p:bldP spid="13" grpId="0"/>
      <p:bldP spid="14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>
            <a:off x="1905000" y="2057400"/>
            <a:ext cx="5715000" cy="2286000"/>
          </a:xfrm>
          <a:prstGeom prst="snip2Diag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درس دوم:</a:t>
            </a:r>
          </a:p>
          <a:p>
            <a:pPr algn="ctr"/>
            <a:r>
              <a:rPr lang="fa-IR" sz="3600" b="1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موانع و </a:t>
            </a: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آسیب های </a:t>
            </a:r>
          </a:p>
          <a:p>
            <a:pPr algn="ctr"/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ارتباط </a:t>
            </a:r>
            <a:r>
              <a:rPr lang="fa-IR" sz="3600" b="1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مؤثر با </a:t>
            </a: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همسر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301195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152400"/>
            <a:ext cx="57150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موانع و </a:t>
            </a:r>
            <a:r>
              <a:rPr lang="fa-IR" sz="28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آسیب های ارتباط </a:t>
            </a:r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مؤثر با </a:t>
            </a:r>
            <a:r>
              <a:rPr lang="fa-IR" sz="28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همسر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743" y="1143000"/>
            <a:ext cx="8763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62526499"/>
              </p:ext>
            </p:extLst>
          </p:nvPr>
        </p:nvGraphicFramePr>
        <p:xfrm>
          <a:off x="1447800" y="1600200"/>
          <a:ext cx="71628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Bent Arrow 13"/>
          <p:cNvSpPr/>
          <p:nvPr/>
        </p:nvSpPr>
        <p:spPr>
          <a:xfrm rot="10800000">
            <a:off x="7924800" y="2971800"/>
            <a:ext cx="609600" cy="9144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110343" y="3429000"/>
            <a:ext cx="6781800" cy="533400"/>
          </a:xfrm>
          <a:prstGeom prst="rect">
            <a:avLst/>
          </a:prstGeom>
          <a:solidFill>
            <a:srgbClr val="FF99FF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fa-IR" sz="2000" dirty="0">
                <a:cs typeface="B Titr" panose="00000700000000000000" pitchFamily="2" charset="-78"/>
              </a:rPr>
              <a:t>1- با موانع ارتباط مؤثر همسران آشنا شوند؛</a:t>
            </a: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7924800" y="3657600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381000" y="4343399"/>
            <a:ext cx="7532914" cy="5029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2- از صفات اخلاقی ناپسند، که مانع ارتباط مؤثر همسران میباشد، آ گاهی پیدا کند؛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7924800" y="4495799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381000" y="5181599"/>
            <a:ext cx="7543800" cy="50291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3- بتوانند با رفع این موانع در جهت استحکام روابط زناشویی اقدام </a:t>
            </a:r>
            <a:r>
              <a:rPr lang="fa-IR" sz="2200" dirty="0" smtClean="0">
                <a:cs typeface="B Titr" panose="00000700000000000000" pitchFamily="2" charset="-78"/>
              </a:rPr>
              <a:t>کنند.</a:t>
            </a:r>
            <a:endParaRPr lang="fa-IR" sz="2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205454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3" grpId="0">
        <p:bldSub>
          <a:bldDgm bld="one"/>
        </p:bldSub>
      </p:bldGraphic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825953224"/>
              </p:ext>
            </p:extLst>
          </p:nvPr>
        </p:nvGraphicFramePr>
        <p:xfrm>
          <a:off x="990600" y="2057400"/>
          <a:ext cx="70866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موانع و آسیب های ارتباط مؤثر با همسر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4417834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8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47800"/>
            <a:ext cx="8763000" cy="5334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295674098"/>
              </p:ext>
            </p:extLst>
          </p:nvPr>
        </p:nvGraphicFramePr>
        <p:xfrm>
          <a:off x="914400" y="2438400"/>
          <a:ext cx="73914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موانع و آسیب های ارتباط مؤثر با همسر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5050236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5EE42D3-A8BB-477E-A668-C9BC555F4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graphicEl>
                                              <a:dgm id="{45EE42D3-A8BB-477E-A668-C9BC555F4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dgm id="{45EE42D3-A8BB-477E-A668-C9BC555F4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D08A689-5116-453D-BC38-97ED9471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graphicEl>
                                              <a:dgm id="{7D08A689-5116-453D-BC38-97ED9471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7D08A689-5116-453D-BC38-97ED9471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8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ent Arrow 21"/>
          <p:cNvSpPr/>
          <p:nvPr/>
        </p:nvSpPr>
        <p:spPr>
          <a:xfrm rot="10800000">
            <a:off x="7162801" y="2895600"/>
            <a:ext cx="609600" cy="1752599"/>
          </a:xfrm>
          <a:prstGeom prst="ben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162801" y="2362200"/>
            <a:ext cx="609600" cy="10668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0536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676400" y="2743201"/>
            <a:ext cx="5410199" cy="1066799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a-IR" sz="2400" b="1" dirty="0">
                <a:cs typeface="B Titr" panose="00000700000000000000" pitchFamily="2" charset="-78"/>
              </a:rPr>
              <a:t>1-چشم و </a:t>
            </a:r>
            <a:r>
              <a:rPr lang="fa-IR" sz="2400" b="1" dirty="0" smtClean="0">
                <a:cs typeface="B Titr" panose="00000700000000000000" pitchFamily="2" charset="-78"/>
              </a:rPr>
              <a:t>هم چشمی</a:t>
            </a:r>
            <a:endParaRPr lang="fa-IR" sz="2400" b="1" dirty="0"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388115354"/>
              </p:ext>
            </p:extLst>
          </p:nvPr>
        </p:nvGraphicFramePr>
        <p:xfrm>
          <a:off x="1555750" y="1371600"/>
          <a:ext cx="6324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1676400" y="4038600"/>
            <a:ext cx="5410201" cy="838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b="1" dirty="0" smtClean="0">
                <a:cs typeface="B Titr" panose="00000700000000000000" pitchFamily="2" charset="-78"/>
              </a:rPr>
              <a:t>2- </a:t>
            </a:r>
            <a:r>
              <a:rPr lang="fa-IR" sz="2400" b="1" dirty="0">
                <a:cs typeface="B Titr" panose="00000700000000000000" pitchFamily="2" charset="-78"/>
              </a:rPr>
              <a:t>تجملگرایی و </a:t>
            </a:r>
            <a:r>
              <a:rPr lang="fa-IR" sz="2400" b="1" dirty="0" smtClean="0">
                <a:cs typeface="B Titr" panose="00000700000000000000" pitchFamily="2" charset="-78"/>
              </a:rPr>
              <a:t>اسراف</a:t>
            </a:r>
            <a:endParaRPr lang="fa-IR" sz="2400" b="1" dirty="0">
              <a:cs typeface="B Titr" panose="00000700000000000000" pitchFamily="2" charset="-78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موانع و آسیب های ارتباط مؤثر با همسر</a:t>
            </a:r>
            <a:endParaRPr lang="en-US" sz="2800" dirty="0"/>
          </a:p>
        </p:txBody>
      </p:sp>
      <p:sp>
        <p:nvSpPr>
          <p:cNvPr id="8" name="Bent Arrow 7"/>
          <p:cNvSpPr/>
          <p:nvPr/>
        </p:nvSpPr>
        <p:spPr>
          <a:xfrm rot="10800000">
            <a:off x="7162801" y="3962400"/>
            <a:ext cx="609600" cy="1752599"/>
          </a:xfrm>
          <a:prstGeom prst="ben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9" name="Title 20"/>
          <p:cNvSpPr txBox="1">
            <a:spLocks/>
          </p:cNvSpPr>
          <p:nvPr/>
        </p:nvSpPr>
        <p:spPr>
          <a:xfrm>
            <a:off x="1676400" y="5105400"/>
            <a:ext cx="5410199" cy="838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b="1" dirty="0" smtClean="0">
                <a:cs typeface="B Titr" panose="00000700000000000000" pitchFamily="2" charset="-78"/>
              </a:rPr>
              <a:t>3- </a:t>
            </a:r>
            <a:r>
              <a:rPr lang="fa-IR" sz="2400" b="1" dirty="0">
                <a:cs typeface="B Titr" panose="00000700000000000000" pitchFamily="2" charset="-78"/>
              </a:rPr>
              <a:t>خساست مرد</a:t>
            </a:r>
          </a:p>
        </p:txBody>
      </p:sp>
    </p:spTree>
    <p:extLst>
      <p:ext uri="{BB962C8B-B14F-4D97-AF65-F5344CB8AC3E}">
        <p14:creationId xmlns:p14="http://schemas.microsoft.com/office/powerpoint/2010/main" val="399645362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21" grpId="0" animBg="1"/>
      <p:bldGraphic spid="7" grpId="0">
        <p:bldSub>
          <a:bldDgm bld="one"/>
        </p:bldSub>
      </p:bldGraphic>
      <p:bldP spid="25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ent Arrow 22"/>
          <p:cNvSpPr/>
          <p:nvPr/>
        </p:nvSpPr>
        <p:spPr>
          <a:xfrm rot="10800000">
            <a:off x="7086601" y="34290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2" name="Bent Arrow 21"/>
          <p:cNvSpPr/>
          <p:nvPr/>
        </p:nvSpPr>
        <p:spPr>
          <a:xfrm rot="10800000">
            <a:off x="7124699" y="2819400"/>
            <a:ext cx="5715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124699" y="22860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2197100" y="3124201"/>
            <a:ext cx="5575300" cy="457199"/>
          </a:xfrm>
        </p:spPr>
        <p:txBody>
          <a:bodyPr>
            <a:normAutofit fontScale="90000"/>
          </a:bodyPr>
          <a:lstStyle/>
          <a:p>
            <a:r>
              <a:rPr lang="fa-IR" sz="2200" dirty="0" smtClean="0">
                <a:cs typeface="B Titr" panose="00000700000000000000" pitchFamily="2" charset="-78"/>
              </a:rPr>
              <a:t>             </a:t>
            </a:r>
            <a:r>
              <a:rPr lang="fa-IR" sz="2200" dirty="0">
                <a:cs typeface="B Titr" panose="00000700000000000000" pitchFamily="2" charset="-78"/>
              </a:rPr>
              <a:t>1- موانع فردی ارتباط مؤثر همسران را نام ببرید؟</a:t>
            </a:r>
            <a:r>
              <a:rPr lang="en-US" sz="2400" dirty="0">
                <a:cs typeface="B Titr" panose="00000700000000000000" pitchFamily="2" charset="-78"/>
              </a:rPr>
              <a:t/>
            </a:r>
            <a:br>
              <a:rPr lang="en-US" sz="2400" dirty="0">
                <a:cs typeface="B Titr" panose="00000700000000000000" pitchFamily="2" charset="-78"/>
              </a:rPr>
            </a:b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28700" y="503238"/>
            <a:ext cx="7188200" cy="56356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ابعاد وجودی انسان</a:t>
            </a:r>
            <a:r>
              <a:rPr lang="fa-IR" sz="3200" dirty="0"/>
              <a:t/>
            </a:r>
            <a:br>
              <a:rPr lang="fa-IR" sz="3200" dirty="0"/>
            </a:b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9579739"/>
              </p:ext>
            </p:extLst>
          </p:nvPr>
        </p:nvGraphicFramePr>
        <p:xfrm>
          <a:off x="1143000" y="1371600"/>
          <a:ext cx="7010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685800" y="3429000"/>
            <a:ext cx="6438898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 2- صفات </a:t>
            </a:r>
            <a:r>
              <a:rPr lang="fa-IR" sz="1800" dirty="0">
                <a:cs typeface="B Titr" panose="00000700000000000000" pitchFamily="2" charset="-78"/>
              </a:rPr>
              <a:t>اخلاقی ناپسند که مانع ارتباط مؤثر همسران </a:t>
            </a:r>
            <a:r>
              <a:rPr lang="fa-IR" sz="1800" dirty="0" smtClean="0">
                <a:cs typeface="B Titr" panose="00000700000000000000" pitchFamily="2" charset="-78"/>
              </a:rPr>
              <a:t>می باشد </a:t>
            </a:r>
            <a:r>
              <a:rPr lang="fa-IR" sz="1800" dirty="0">
                <a:cs typeface="B Titr" panose="00000700000000000000" pitchFamily="2" charset="-78"/>
              </a:rPr>
              <a:t>را نام ببرید و سه مورد را </a:t>
            </a:r>
            <a:r>
              <a:rPr lang="fa-IR" sz="1800" dirty="0" smtClean="0">
                <a:cs typeface="B Titr" panose="00000700000000000000" pitchFamily="2" charset="-78"/>
              </a:rPr>
              <a:t>به اختصار </a:t>
            </a:r>
            <a:r>
              <a:rPr lang="fa-IR" sz="1800" dirty="0">
                <a:cs typeface="B Titr" panose="00000700000000000000" pitchFamily="2" charset="-78"/>
              </a:rPr>
              <a:t>توضیح دهید</a:t>
            </a:r>
            <a:r>
              <a:rPr lang="fa-IR" sz="1800" dirty="0" smtClean="0">
                <a:cs typeface="B Titr" panose="00000700000000000000" pitchFamily="2" charset="-78"/>
              </a:rPr>
              <a:t>؟</a:t>
            </a:r>
            <a:br>
              <a:rPr lang="fa-IR" sz="1800" dirty="0" smtClean="0">
                <a:cs typeface="B Titr" panose="00000700000000000000" pitchFamily="2" charset="-78"/>
              </a:rPr>
            </a:br>
            <a:endParaRPr lang="fa-IR" sz="1800" dirty="0">
              <a:cs typeface="B Titr" panose="00000700000000000000" pitchFamily="2" charset="-78"/>
            </a:endParaRPr>
          </a:p>
        </p:txBody>
      </p:sp>
      <p:sp>
        <p:nvSpPr>
          <p:cNvPr id="27" name="Title 20"/>
          <p:cNvSpPr txBox="1">
            <a:spLocks/>
          </p:cNvSpPr>
          <p:nvPr/>
        </p:nvSpPr>
        <p:spPr>
          <a:xfrm>
            <a:off x="762000" y="3886200"/>
            <a:ext cx="63246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fa-IR" sz="1800" dirty="0">
                <a:cs typeface="B Titr" panose="00000700000000000000" pitchFamily="2" charset="-78"/>
              </a:rPr>
              <a:t>3-برای تحقق ارتباط مؤثر با همسر و تحکیم زندگی زناشویی از چه موانع خانوادگی و </a:t>
            </a:r>
            <a:r>
              <a:rPr lang="fa-IR" sz="1800" dirty="0" smtClean="0">
                <a:cs typeface="B Titr" panose="00000700000000000000" pitchFamily="2" charset="-78"/>
              </a:rPr>
              <a:t>فرهنگی باید </a:t>
            </a:r>
            <a:r>
              <a:rPr lang="fa-IR" sz="1800" dirty="0">
                <a:cs typeface="B Titr" panose="00000700000000000000" pitchFamily="2" charset="-78"/>
              </a:rPr>
              <a:t>پرهیز کرد</a:t>
            </a:r>
            <a:r>
              <a:rPr lang="fa-IR" sz="1800" dirty="0" smtClean="0"/>
              <a:t>؟</a:t>
            </a:r>
            <a:endParaRPr lang="fa-IR" sz="1800" dirty="0">
              <a:cs typeface="B Titr" panose="00000700000000000000" pitchFamily="2" charset="-78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موانع و آسیب های ارتباط مؤثر با همسر</a:t>
            </a:r>
            <a:endParaRPr lang="en-US" sz="2800" dirty="0"/>
          </a:p>
        </p:txBody>
      </p:sp>
      <p:sp>
        <p:nvSpPr>
          <p:cNvPr id="11" name="Bent Arrow 10"/>
          <p:cNvSpPr/>
          <p:nvPr/>
        </p:nvSpPr>
        <p:spPr>
          <a:xfrm rot="10800000">
            <a:off x="7086598" y="4038599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838200" y="4495800"/>
            <a:ext cx="63246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fa-IR" sz="1800" dirty="0">
                <a:cs typeface="B Titr" panose="00000700000000000000" pitchFamily="2" charset="-78"/>
              </a:rPr>
              <a:t>4- عوامل اقتصادی مانع ارتباط مؤثر با همسر را نام ببرید؟</a:t>
            </a:r>
          </a:p>
        </p:txBody>
      </p:sp>
      <p:sp>
        <p:nvSpPr>
          <p:cNvPr id="14" name="Bent Arrow 13"/>
          <p:cNvSpPr/>
          <p:nvPr/>
        </p:nvSpPr>
        <p:spPr>
          <a:xfrm rot="10800000">
            <a:off x="7086598" y="4724399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838200" y="5181601"/>
            <a:ext cx="63246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5- </a:t>
            </a:r>
            <a:r>
              <a:rPr lang="fa-IR" sz="1800" dirty="0" smtClean="0">
                <a:cs typeface="B Titr" panose="00000700000000000000" pitchFamily="2" charset="-78"/>
              </a:rPr>
              <a:t>ویژگی های </a:t>
            </a:r>
            <a:r>
              <a:rPr lang="fa-IR" sz="1800" dirty="0">
                <a:cs typeface="B Titr" panose="00000700000000000000" pitchFamily="2" charset="-78"/>
              </a:rPr>
              <a:t>فردی در </a:t>
            </a:r>
            <a:r>
              <a:rPr lang="fa-IR" sz="1800" dirty="0" smtClean="0">
                <a:cs typeface="B Titr" panose="00000700000000000000" pitchFamily="2" charset="-78"/>
              </a:rPr>
              <a:t>محدوده رفتار </a:t>
            </a:r>
            <a:r>
              <a:rPr lang="fa-IR" sz="1800" dirty="0">
                <a:cs typeface="B Titr" panose="00000700000000000000" pitchFamily="2" charset="-78"/>
              </a:rPr>
              <a:t>اقتصادی که مانع ارتباط مؤثر همسران است را نام ببرید وبه اختصار توضیح دهید؟</a:t>
            </a:r>
          </a:p>
        </p:txBody>
      </p:sp>
    </p:spTree>
    <p:extLst>
      <p:ext uri="{BB962C8B-B14F-4D97-AF65-F5344CB8AC3E}">
        <p14:creationId xmlns:p14="http://schemas.microsoft.com/office/powerpoint/2010/main" val="13778489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0" grpId="0" animBg="1"/>
      <p:bldP spid="21" grpId="0"/>
      <p:bldP spid="13314" grpId="0" build="p"/>
      <p:bldGraphic spid="7" grpId="0">
        <p:bldSub>
          <a:bldDgm bld="one"/>
        </p:bldSub>
      </p:bldGraphic>
      <p:bldP spid="25" grpId="0"/>
      <p:bldP spid="27" grpId="0"/>
      <p:bldP spid="11" grpId="0" animBg="1"/>
      <p:bldP spid="13" grpId="0"/>
      <p:bldP spid="1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609600"/>
            <a:ext cx="8763000" cy="533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nip Diagonal Corner Rectangle 1"/>
          <p:cNvSpPr/>
          <p:nvPr/>
        </p:nvSpPr>
        <p:spPr>
          <a:xfrm>
            <a:off x="1905000" y="2057400"/>
            <a:ext cx="5715000" cy="2286000"/>
          </a:xfrm>
          <a:prstGeom prst="snip2Diag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درس سوم:</a:t>
            </a:r>
          </a:p>
          <a:p>
            <a:pPr algn="ctr"/>
            <a:r>
              <a:rPr lang="fa-IR" sz="3600" b="1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گوش دادن </a:t>
            </a:r>
            <a:r>
              <a:rPr lang="fa-IR" sz="3600" b="1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فعال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391560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447800" y="1828800"/>
            <a:ext cx="6705600" cy="1670406"/>
          </a:xfrm>
          <a:prstGeom prst="roundRect">
            <a:avLst/>
          </a:prstGeom>
          <a:solidFill>
            <a:srgbClr val="9EC544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457200" y="2109281"/>
            <a:ext cx="833034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en-US" sz="4000" dirty="0" smtClean="0">
                <a:cs typeface="B Titr" panose="00000700000000000000" pitchFamily="2" charset="-78"/>
              </a:rPr>
              <a:t>مهارت های دینی- تربیتی</a:t>
            </a:r>
            <a:endParaRPr lang="fa-IR" sz="2800" dirty="0">
              <a:cs typeface="B Titr" panose="00000700000000000000" pitchFamily="2" charset="-78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1143000" y="4191000"/>
            <a:ext cx="6781800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lnSpc>
                <a:spcPct val="170000"/>
              </a:lnSpc>
              <a:spcAft>
                <a:spcPts val="0"/>
              </a:spcAft>
            </a:pPr>
            <a:r>
              <a:rPr lang="fa-IR" sz="1800" dirty="0" smtClean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تنظیم از: معاونت تربیت و آموزش عقیدتی سیاسی نمایندگی ولی فقیه در سپاه</a:t>
            </a:r>
            <a:endParaRPr lang="fa-IR" sz="2000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3429000" y="5257800"/>
            <a:ext cx="1981200" cy="381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fa-IR" sz="2000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فروردین  1398  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439632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152400"/>
            <a:ext cx="57150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گوش دادن فعال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743" y="1143000"/>
            <a:ext cx="8763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110343" y="3429000"/>
            <a:ext cx="6781800" cy="533400"/>
          </a:xfrm>
          <a:prstGeom prst="rect">
            <a:avLst/>
          </a:prstGeom>
          <a:solidFill>
            <a:srgbClr val="FF99FF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fa-IR" sz="2000" dirty="0">
                <a:cs typeface="B Titr" panose="00000700000000000000" pitchFamily="2" charset="-78"/>
              </a:rPr>
              <a:t>1- به اهمیت گوش دادن فعال در تحکیم روابط زناشویی آگاه شوند؛</a:t>
            </a: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7924800" y="3657600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381000" y="4343399"/>
            <a:ext cx="7532914" cy="5029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1600" dirty="0">
                <a:cs typeface="B Titr" panose="00000700000000000000" pitchFamily="2" charset="-78"/>
              </a:rPr>
              <a:t>2-با فرآیند گوش دادن فعال آشنا شوند و با بهره مندی از آنها در تقویت روابط زناشویی بکوشند؛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7924800" y="4419600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370114" y="5105400"/>
            <a:ext cx="7543800" cy="50291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3- </a:t>
            </a:r>
            <a:r>
              <a:rPr lang="fa-IR" sz="1600" dirty="0">
                <a:cs typeface="B Titr" panose="00000700000000000000" pitchFamily="2" charset="-78"/>
              </a:rPr>
              <a:t>با آشنایی با موانع گوش دادن فعال و پرهیز از آنها، در تقویت مهارت گوش دادن </a:t>
            </a:r>
            <a:r>
              <a:rPr lang="fa-IR" sz="1600" dirty="0" smtClean="0">
                <a:cs typeface="B Titr" panose="00000700000000000000" pitchFamily="2" charset="-78"/>
              </a:rPr>
              <a:t>فعال بکوشند</a:t>
            </a:r>
            <a:r>
              <a:rPr lang="fa-IR" sz="2200" dirty="0" smtClean="0">
                <a:cs typeface="B Titr" panose="00000700000000000000" pitchFamily="2" charset="-78"/>
              </a:rPr>
              <a:t>.</a:t>
            </a:r>
            <a:endParaRPr lang="fa-IR" sz="2200" dirty="0">
              <a:cs typeface="B Titr" panose="00000700000000000000" pitchFamily="2" charset="-78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472620516"/>
              </p:ext>
            </p:extLst>
          </p:nvPr>
        </p:nvGraphicFramePr>
        <p:xfrm>
          <a:off x="1447800" y="1600200"/>
          <a:ext cx="71628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Bent Arrow 13"/>
          <p:cNvSpPr/>
          <p:nvPr/>
        </p:nvSpPr>
        <p:spPr>
          <a:xfrm rot="10800000">
            <a:off x="7924800" y="2971800"/>
            <a:ext cx="609600" cy="9144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649666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  <p:bldGraphic spid="13" grpId="0">
        <p:bldSub>
          <a:bldDgm bld="one"/>
        </p:bldSub>
      </p:bldGraphic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ent Arrow 21"/>
          <p:cNvSpPr/>
          <p:nvPr/>
        </p:nvSpPr>
        <p:spPr>
          <a:xfrm rot="10800000">
            <a:off x="7848600" y="2895600"/>
            <a:ext cx="609600" cy="1752599"/>
          </a:xfrm>
          <a:prstGeom prst="ben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848600" y="2362200"/>
            <a:ext cx="609600" cy="10668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0536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228601" y="2743201"/>
            <a:ext cx="7543799" cy="1066799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cs typeface="B Titr" panose="00000700000000000000" pitchFamily="2" charset="-78"/>
              </a:rPr>
              <a:t>1-</a:t>
            </a:r>
            <a:r>
              <a:rPr lang="fa-IR" sz="2400" b="1" dirty="0">
                <a:cs typeface="B Titr" panose="00000700000000000000" pitchFamily="2" charset="-78"/>
              </a:rPr>
              <a:t>اهمیت گوش دادن فعال (از منظر آیات و روایات و علم </a:t>
            </a:r>
            <a:r>
              <a:rPr lang="fa-IR" sz="2400" b="1" dirty="0" smtClean="0">
                <a:cs typeface="B Titr" panose="00000700000000000000" pitchFamily="2" charset="-78"/>
              </a:rPr>
              <a:t>روانشناسی</a:t>
            </a:r>
            <a:endParaRPr lang="fa-IR" sz="2400" b="1" dirty="0"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80050714"/>
              </p:ext>
            </p:extLst>
          </p:nvPr>
        </p:nvGraphicFramePr>
        <p:xfrm>
          <a:off x="2286000" y="1371600"/>
          <a:ext cx="6324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304800" y="3962401"/>
            <a:ext cx="7391400" cy="281939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ctr">
            <a:no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  <a:spcAft>
                <a:spcPts val="0"/>
              </a:spcAft>
            </a:pPr>
            <a:r>
              <a:rPr lang="fa-IR" sz="2800" b="1" dirty="0" smtClean="0">
                <a:cs typeface="B Titr" panose="00000700000000000000" pitchFamily="2" charset="-78"/>
              </a:rPr>
              <a:t>2- </a:t>
            </a:r>
            <a:r>
              <a:rPr lang="fa-IR" sz="2800" b="1" dirty="0">
                <a:cs typeface="B Titr" panose="00000700000000000000" pitchFamily="2" charset="-78"/>
              </a:rPr>
              <a:t>مراحل گوش دادن </a:t>
            </a:r>
            <a:r>
              <a:rPr lang="fa-IR" sz="2800" b="1" dirty="0" smtClean="0">
                <a:cs typeface="B Titr" panose="00000700000000000000" pitchFamily="2" charset="-78"/>
              </a:rPr>
              <a:t>فعال: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</a:pPr>
            <a:r>
              <a:rPr lang="fa-IR" sz="2400" b="1" dirty="0" smtClean="0">
                <a:cs typeface="B Titr" panose="00000700000000000000" pitchFamily="2" charset="-78"/>
              </a:rPr>
              <a:t>1- گوش دادن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</a:pPr>
            <a:r>
              <a:rPr lang="fa-IR" sz="2400" b="1" dirty="0" smtClean="0">
                <a:cs typeface="B Titr" panose="00000700000000000000" pitchFamily="2" charset="-78"/>
              </a:rPr>
              <a:t>2- بازگویی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</a:pPr>
            <a:r>
              <a:rPr lang="fa-IR" sz="2400" dirty="0" smtClean="0">
                <a:cs typeface="B Titr" panose="00000700000000000000" pitchFamily="2" charset="-78"/>
              </a:rPr>
              <a:t> 3-</a:t>
            </a:r>
            <a:r>
              <a:rPr lang="fa-IR" sz="2400" b="1" dirty="0" smtClean="0">
                <a:cs typeface="B Titr" panose="00000700000000000000" pitchFamily="2" charset="-78"/>
              </a:rPr>
              <a:t> </a:t>
            </a:r>
            <a:r>
              <a:rPr lang="fa-IR" sz="2400" b="1" dirty="0">
                <a:cs typeface="B Titr" panose="00000700000000000000" pitchFamily="2" charset="-78"/>
              </a:rPr>
              <a:t>روشن </a:t>
            </a:r>
            <a:r>
              <a:rPr lang="fa-IR" sz="2400" b="1" dirty="0" smtClean="0">
                <a:cs typeface="B Titr" panose="00000700000000000000" pitchFamily="2" charset="-78"/>
              </a:rPr>
              <a:t>سازی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</a:pPr>
            <a:r>
              <a:rPr lang="fa-IR" sz="2400" b="1" dirty="0" smtClean="0">
                <a:cs typeface="B Titr" panose="00000700000000000000" pitchFamily="2" charset="-78"/>
              </a:rPr>
              <a:t> 4-ارائه </a:t>
            </a:r>
            <a:r>
              <a:rPr lang="fa-IR" sz="2400" b="1" dirty="0">
                <a:cs typeface="B Titr" panose="00000700000000000000" pitchFamily="2" charset="-78"/>
              </a:rPr>
              <a:t>بازخورد </a:t>
            </a: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گوش دادن فعال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0041339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21" grpId="0" animBg="1"/>
      <p:bldGraphic spid="7" grpId="0">
        <p:bldSub>
          <a:bldDgm bld="one"/>
        </p:bldSub>
      </p:bldGraphic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4">
                <a:lumMod val="20000"/>
                <a:lumOff val="8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ent Arrow 19"/>
          <p:cNvSpPr/>
          <p:nvPr/>
        </p:nvSpPr>
        <p:spPr>
          <a:xfrm rot="10800000">
            <a:off x="7772400" y="2362200"/>
            <a:ext cx="609600" cy="10668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0536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381000" y="2743201"/>
            <a:ext cx="7391400" cy="1066799"/>
          </a:xfrm>
          <a:solidFill>
            <a:srgbClr val="3333FF"/>
          </a:solidFill>
        </p:spPr>
        <p:txBody>
          <a:bodyPr>
            <a:normAutofit/>
          </a:bodyPr>
          <a:lstStyle/>
          <a:p>
            <a:r>
              <a:rPr lang="fa-IR" sz="2000" b="1" dirty="0">
                <a:solidFill>
                  <a:schemeClr val="bg1"/>
                </a:solidFill>
                <a:cs typeface="B Titr" panose="00000700000000000000" pitchFamily="2" charset="-78"/>
              </a:rPr>
              <a:t>1- ذهن </a:t>
            </a:r>
            <a:r>
              <a:rPr lang="fa-IR" sz="20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خوانی </a:t>
            </a:r>
            <a:r>
              <a:rPr lang="fa-IR" sz="2000" b="1" dirty="0">
                <a:solidFill>
                  <a:schemeClr val="bg1"/>
                </a:solidFill>
                <a:cs typeface="B Titr" panose="00000700000000000000" pitchFamily="2" charset="-78"/>
              </a:rPr>
              <a:t>2- مرور ذهنی</a:t>
            </a:r>
            <a:r>
              <a:rPr lang="fa-IR" sz="20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3- </a:t>
            </a:r>
            <a:r>
              <a:rPr lang="fa-IR" sz="2000" b="1" dirty="0">
                <a:solidFill>
                  <a:schemeClr val="bg1"/>
                </a:solidFill>
                <a:cs typeface="B Titr" panose="00000700000000000000" pitchFamily="2" charset="-78"/>
              </a:rPr>
              <a:t>گوش دادن انتخابی</a:t>
            </a:r>
            <a:r>
              <a:rPr lang="fa-IR" sz="20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endParaRPr lang="fa-IR" sz="20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47327827"/>
              </p:ext>
            </p:extLst>
          </p:nvPr>
        </p:nvGraphicFramePr>
        <p:xfrm>
          <a:off x="2057400" y="1371600"/>
          <a:ext cx="6324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itle 3"/>
          <p:cNvSpPr txBox="1">
            <a:spLocks/>
          </p:cNvSpPr>
          <p:nvPr/>
        </p:nvSpPr>
        <p:spPr>
          <a:xfrm>
            <a:off x="2667000" y="20853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گوش دادن فعال</a:t>
            </a:r>
            <a:endParaRPr lang="en-US" sz="2800" dirty="0"/>
          </a:p>
        </p:txBody>
      </p:sp>
      <p:sp>
        <p:nvSpPr>
          <p:cNvPr id="8" name="Bent Arrow 7"/>
          <p:cNvSpPr/>
          <p:nvPr/>
        </p:nvSpPr>
        <p:spPr>
          <a:xfrm rot="10800000">
            <a:off x="7772400" y="2743200"/>
            <a:ext cx="609600" cy="1752599"/>
          </a:xfrm>
          <a:prstGeom prst="ben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9" name="Title 20"/>
          <p:cNvSpPr txBox="1">
            <a:spLocks/>
          </p:cNvSpPr>
          <p:nvPr/>
        </p:nvSpPr>
        <p:spPr>
          <a:xfrm>
            <a:off x="381001" y="3886200"/>
            <a:ext cx="7315199" cy="1143000"/>
          </a:xfrm>
          <a:prstGeom prst="rect">
            <a:avLst/>
          </a:prstGeom>
          <a:solidFill>
            <a:srgbClr val="FFFF66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000" dirty="0" smtClean="0">
                <a:cs typeface="B Titr" panose="00000700000000000000" pitchFamily="2" charset="-78"/>
              </a:rPr>
              <a:t>4- </a:t>
            </a:r>
            <a:r>
              <a:rPr lang="fa-IR" sz="2000" b="1" dirty="0">
                <a:cs typeface="B Titr" panose="00000700000000000000" pitchFamily="2" charset="-78"/>
              </a:rPr>
              <a:t>قضاوت </a:t>
            </a:r>
            <a:r>
              <a:rPr lang="fa-IR" sz="2000" b="1" dirty="0" smtClean="0">
                <a:cs typeface="B Titr" panose="00000700000000000000" pitchFamily="2" charset="-78"/>
              </a:rPr>
              <a:t>کردن</a:t>
            </a:r>
            <a:r>
              <a:rPr lang="fa-IR" sz="2000" dirty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5- </a:t>
            </a:r>
            <a:r>
              <a:rPr lang="fa-IR" sz="2000" b="1" dirty="0" smtClean="0">
                <a:cs typeface="B Titr" panose="00000700000000000000" pitchFamily="2" charset="-78"/>
              </a:rPr>
              <a:t>خیالپردازی</a:t>
            </a:r>
            <a:r>
              <a:rPr lang="fa-IR" sz="2000" dirty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6- </a:t>
            </a:r>
            <a:r>
              <a:rPr lang="fa-IR" sz="2000" b="1" dirty="0">
                <a:cs typeface="B Titr" panose="00000700000000000000" pitchFamily="2" charset="-78"/>
              </a:rPr>
              <a:t>نصیحت </a:t>
            </a:r>
            <a:r>
              <a:rPr lang="fa-IR" sz="2000" b="1" dirty="0" smtClean="0">
                <a:cs typeface="B Titr" panose="00000700000000000000" pitchFamily="2" charset="-78"/>
              </a:rPr>
              <a:t>کردن</a:t>
            </a:r>
            <a:endParaRPr lang="fa-IR" sz="2000" b="1" dirty="0"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7772400" y="4114800"/>
            <a:ext cx="609600" cy="1752599"/>
          </a:xfrm>
          <a:prstGeom prst="ben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Title 20"/>
          <p:cNvSpPr txBox="1">
            <a:spLocks/>
          </p:cNvSpPr>
          <p:nvPr/>
        </p:nvSpPr>
        <p:spPr>
          <a:xfrm>
            <a:off x="381000" y="5181600"/>
            <a:ext cx="7315199" cy="1143000"/>
          </a:xfrm>
          <a:prstGeom prst="rect">
            <a:avLst/>
          </a:prstGeom>
          <a:solidFill>
            <a:srgbClr val="FF7C8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000" dirty="0" smtClean="0">
                <a:cs typeface="B Titr" panose="00000700000000000000" pitchFamily="2" charset="-78"/>
              </a:rPr>
              <a:t>7- </a:t>
            </a:r>
            <a:r>
              <a:rPr lang="fa-IR" sz="2000" b="1" dirty="0" smtClean="0">
                <a:cs typeface="B Titr" panose="00000700000000000000" pitchFamily="2" charset="-78"/>
              </a:rPr>
              <a:t>مجادله</a:t>
            </a:r>
            <a:r>
              <a:rPr lang="fa-IR" sz="2000" dirty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8- </a:t>
            </a:r>
            <a:r>
              <a:rPr lang="fa-IR" sz="2000" b="1" dirty="0">
                <a:cs typeface="B Titr" panose="00000700000000000000" pitchFamily="2" charset="-78"/>
              </a:rPr>
              <a:t>حق به جانب </a:t>
            </a:r>
            <a:r>
              <a:rPr lang="fa-IR" sz="2000" b="1" dirty="0" smtClean="0">
                <a:cs typeface="B Titr" panose="00000700000000000000" pitchFamily="2" charset="-78"/>
              </a:rPr>
              <a:t>بودن</a:t>
            </a:r>
            <a:r>
              <a:rPr lang="fa-IR" sz="2000" dirty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9-</a:t>
            </a:r>
            <a:r>
              <a:rPr lang="fa-IR" sz="2000" b="1" dirty="0">
                <a:cs typeface="B Titr" panose="00000700000000000000" pitchFamily="2" charset="-78"/>
              </a:rPr>
              <a:t>منحرف کردن </a:t>
            </a:r>
            <a:r>
              <a:rPr lang="fa-IR" sz="2000" b="1" dirty="0" smtClean="0">
                <a:cs typeface="B Titr" panose="00000700000000000000" pitchFamily="2" charset="-78"/>
              </a:rPr>
              <a:t>بحث</a:t>
            </a:r>
            <a:r>
              <a:rPr lang="fa-IR" sz="2000" dirty="0" smtClean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10- </a:t>
            </a:r>
            <a:r>
              <a:rPr lang="fa-IR" sz="2000" b="1" dirty="0">
                <a:cs typeface="B Titr" panose="00000700000000000000" pitchFamily="2" charset="-78"/>
              </a:rPr>
              <a:t>تسکین </a:t>
            </a:r>
            <a:r>
              <a:rPr lang="fa-IR" sz="2000" b="1" dirty="0" smtClean="0">
                <a:cs typeface="B Titr" panose="00000700000000000000" pitchFamily="2" charset="-78"/>
              </a:rPr>
              <a:t>دادن</a:t>
            </a:r>
          </a:p>
          <a:p>
            <a:pPr fontAlgn="auto">
              <a:spcAft>
                <a:spcPts val="0"/>
              </a:spcAft>
            </a:pPr>
            <a:endParaRPr lang="fa-IR" sz="20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767121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Graphic spid="7" grpId="0">
        <p:bldSub>
          <a:bldDgm bld="one"/>
        </p:bldSub>
      </p:bldGraphic>
      <p:bldP spid="8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ent Arrow 22"/>
          <p:cNvSpPr/>
          <p:nvPr/>
        </p:nvSpPr>
        <p:spPr>
          <a:xfrm rot="10800000">
            <a:off x="7086601" y="34290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2" name="Bent Arrow 21"/>
          <p:cNvSpPr/>
          <p:nvPr/>
        </p:nvSpPr>
        <p:spPr>
          <a:xfrm rot="10800000">
            <a:off x="7124699" y="2819400"/>
            <a:ext cx="5715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124699" y="22860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685800" y="3124201"/>
            <a:ext cx="7086600" cy="457199"/>
          </a:xfrm>
        </p:spPr>
        <p:txBody>
          <a:bodyPr>
            <a:normAutofit fontScale="90000"/>
          </a:bodyPr>
          <a:lstStyle/>
          <a:p>
            <a:r>
              <a:rPr lang="fa-IR" sz="2200" dirty="0" smtClean="0">
                <a:cs typeface="B Titr" panose="00000700000000000000" pitchFamily="2" charset="-78"/>
              </a:rPr>
              <a:t>             </a:t>
            </a:r>
            <a:r>
              <a:rPr lang="fa-IR" sz="1800" dirty="0">
                <a:cs typeface="B Titr" panose="00000700000000000000" pitchFamily="2" charset="-78"/>
              </a:rPr>
              <a:t>1- اهمیت گوش دادن فعال از منظر آیات و روایات و علم روانشناسی را توضیح </a:t>
            </a:r>
            <a:r>
              <a:rPr lang="fa-IR" sz="1800" dirty="0" smtClean="0">
                <a:cs typeface="B Titr" panose="00000700000000000000" pitchFamily="2" charset="-78"/>
              </a:rPr>
              <a:t>دهید.</a:t>
            </a:r>
            <a:endParaRPr lang="fa-IR" sz="1800" dirty="0">
              <a:cs typeface="B Titr" panose="00000700000000000000" pitchFamily="2" charset="-78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28700" y="503238"/>
            <a:ext cx="7188200" cy="56356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ابعاد وجودی انسان</a:t>
            </a:r>
            <a:r>
              <a:rPr lang="fa-IR" sz="3200" dirty="0"/>
              <a:t/>
            </a:r>
            <a:br>
              <a:rPr lang="fa-IR" sz="3200" dirty="0"/>
            </a:b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356049559"/>
              </p:ext>
            </p:extLst>
          </p:nvPr>
        </p:nvGraphicFramePr>
        <p:xfrm>
          <a:off x="1143000" y="1371600"/>
          <a:ext cx="7010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685800" y="3429000"/>
            <a:ext cx="6438898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fa-IR" sz="1800" dirty="0">
                <a:cs typeface="B Titr" panose="00000700000000000000" pitchFamily="2" charset="-78"/>
              </a:rPr>
              <a:t>2- مراحل گوش دادن فعال را بیان کنید</a:t>
            </a:r>
          </a:p>
        </p:txBody>
      </p:sp>
      <p:sp>
        <p:nvSpPr>
          <p:cNvPr id="27" name="Title 20"/>
          <p:cNvSpPr txBox="1">
            <a:spLocks/>
          </p:cNvSpPr>
          <p:nvPr/>
        </p:nvSpPr>
        <p:spPr>
          <a:xfrm>
            <a:off x="762000" y="3886200"/>
            <a:ext cx="63246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fa-IR" sz="1800" dirty="0">
                <a:cs typeface="B Titr" panose="00000700000000000000" pitchFamily="2" charset="-78"/>
              </a:rPr>
              <a:t>3- موانع گوش دادن فعال را نام ببرید</a:t>
            </a: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2417298" y="664366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گوش دادن فعال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8743670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0" grpId="0" animBg="1"/>
      <p:bldP spid="21" grpId="0"/>
      <p:bldP spid="13314" grpId="0" build="p"/>
      <p:bldGraphic spid="7" grpId="0">
        <p:bldSub>
          <a:bldDgm bld="one"/>
        </p:bldSub>
      </p:bldGraphic>
      <p:bldP spid="25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48800" cy="68707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  <p:extLst>
      <p:ext uri="{BB962C8B-B14F-4D97-AF65-F5344CB8AC3E}">
        <p14:creationId xmlns:p14="http://schemas.microsoft.com/office/powerpoint/2010/main" val="39726498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447800" y="1828800"/>
            <a:ext cx="6705600" cy="167040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2324100" y="2194643"/>
            <a:ext cx="49530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en-US" sz="4000" dirty="0" smtClean="0">
                <a:cs typeface="B Titr" panose="00000700000000000000" pitchFamily="2" charset="-78"/>
              </a:rPr>
              <a:t>درس اول:</a:t>
            </a:r>
            <a:r>
              <a:rPr lang="en-US" altLang="en-US" sz="4000" dirty="0" smtClean="0">
                <a:cs typeface="B Titr" panose="00000700000000000000" pitchFamily="2" charset="-78"/>
              </a:rPr>
              <a:t> </a:t>
            </a:r>
            <a:r>
              <a:rPr lang="fa-IR" sz="3600" b="1" dirty="0" smtClean="0">
                <a:cs typeface="B Titr" panose="00000700000000000000" pitchFamily="2" charset="-78"/>
              </a:rPr>
              <a:t>مدارا </a:t>
            </a:r>
            <a:r>
              <a:rPr lang="fa-IR" sz="3600" b="1" dirty="0">
                <a:cs typeface="B Titr" panose="00000700000000000000" pitchFamily="2" charset="-78"/>
              </a:rPr>
              <a:t>و </a:t>
            </a:r>
            <a:r>
              <a:rPr lang="fa-IR" sz="3600" b="1" dirty="0" smtClean="0">
                <a:cs typeface="B Titr" panose="00000700000000000000" pitchFamily="2" charset="-78"/>
              </a:rPr>
              <a:t>تغافل</a:t>
            </a:r>
            <a:endParaRPr lang="fa-IR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6445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152400"/>
            <a:ext cx="57150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4000" b="1" dirty="0">
                <a:cs typeface="B Titr" panose="00000700000000000000" pitchFamily="2" charset="-78"/>
              </a:rPr>
              <a:t>مدارا و تغافل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743" y="1143000"/>
            <a:ext cx="8763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689962683"/>
              </p:ext>
            </p:extLst>
          </p:nvPr>
        </p:nvGraphicFramePr>
        <p:xfrm>
          <a:off x="1447800" y="1600200"/>
          <a:ext cx="71628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Bent Arrow 13"/>
          <p:cNvSpPr/>
          <p:nvPr/>
        </p:nvSpPr>
        <p:spPr>
          <a:xfrm rot="10800000">
            <a:off x="7924800" y="2971800"/>
            <a:ext cx="609600" cy="9144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143000" y="3429000"/>
            <a:ext cx="6781800" cy="5334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fa-IR" sz="2000" dirty="0">
                <a:cs typeface="B Titr" panose="00000700000000000000" pitchFamily="2" charset="-78"/>
              </a:rPr>
              <a:t>1- به ارزش و جایگاه مدارا و تغافل در </a:t>
            </a:r>
            <a:r>
              <a:rPr lang="fa-IR" sz="2000" dirty="0" smtClean="0">
                <a:cs typeface="B Titr" panose="00000700000000000000" pitchFamily="2" charset="-78"/>
              </a:rPr>
              <a:t>آموزه های </a:t>
            </a:r>
            <a:r>
              <a:rPr lang="fa-IR" sz="2000" dirty="0">
                <a:cs typeface="B Titr" panose="00000700000000000000" pitchFamily="2" charset="-78"/>
              </a:rPr>
              <a:t>دینی آشنا گردند؛؛</a:t>
            </a: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7924800" y="3657600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1143000" y="4343399"/>
            <a:ext cx="6770914" cy="50291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2- با انواع مدارا و تغافل، و آثار آنها </a:t>
            </a:r>
            <a:r>
              <a:rPr lang="fa-IR" sz="2800" dirty="0">
                <a:cs typeface="B Titr" panose="00000700000000000000" pitchFamily="2" charset="-78"/>
              </a:rPr>
              <a:t>در</a:t>
            </a:r>
            <a:r>
              <a:rPr lang="fa-IR" sz="2000" dirty="0">
                <a:cs typeface="B Titr" panose="00000700000000000000" pitchFamily="2" charset="-78"/>
              </a:rPr>
              <a:t> زندگی آ گاهی پیدا کنند؛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7924800" y="4495799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1143000" y="5181599"/>
            <a:ext cx="6781800" cy="50291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3- دو مهارت مدارا و تغافل را در زندگی خود </a:t>
            </a:r>
            <a:r>
              <a:rPr lang="fa-IR" sz="2400" dirty="0" smtClean="0">
                <a:cs typeface="B Titr" panose="00000700000000000000" pitchFamily="2" charset="-78"/>
              </a:rPr>
              <a:t>به کار </a:t>
            </a:r>
            <a:r>
              <a:rPr lang="fa-IR" sz="2400" dirty="0">
                <a:cs typeface="B Titr" panose="00000700000000000000" pitchFamily="2" charset="-78"/>
              </a:rPr>
              <a:t>برند</a:t>
            </a:r>
          </a:p>
        </p:txBody>
      </p:sp>
    </p:spTree>
    <p:extLst>
      <p:ext uri="{BB962C8B-B14F-4D97-AF65-F5344CB8AC3E}">
        <p14:creationId xmlns:p14="http://schemas.microsoft.com/office/powerpoint/2010/main" val="23989303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3" grpId="0">
        <p:bldSub>
          <a:bldDgm bld="one"/>
        </p:bldSub>
      </p:bldGraphic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32657" y="1295400"/>
            <a:ext cx="8763000" cy="5334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152400"/>
            <a:ext cx="57150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3600" b="1" dirty="0">
                <a:cs typeface="B Titr" panose="00000700000000000000" pitchFamily="2" charset="-78"/>
              </a:rPr>
              <a:t>مدارا و تغافل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43643" y="2133600"/>
            <a:ext cx="7010400" cy="37337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1- ارزش و جایگاه مدارا و گذشت: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با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دقت در معنای مدارا و گذشت مشخص میگردد که این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دو صفت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و خلق انسانی، به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چگونگی رفتار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انسان با اطرافیان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به خصوص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افراد خانواده و به طور ویژه با همسر اشاره دارند. مدارا انسان را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به خویشتنداری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و بردباری در برابر آزار دیگران و رفتار نرم و با ملاطفت دعوت نموده و عفو و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گذشت انسان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را به بخشش دعوت میکند. مدارا انسان را از خشونت دور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نگه داشته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و گذشت انسان را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از انتقام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باز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میدارد.</a:t>
            </a:r>
          </a:p>
        </p:txBody>
      </p:sp>
    </p:spTree>
    <p:extLst>
      <p:ext uri="{BB962C8B-B14F-4D97-AF65-F5344CB8AC3E}">
        <p14:creationId xmlns:p14="http://schemas.microsoft.com/office/powerpoint/2010/main" val="6924407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228600"/>
            <a:ext cx="57150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3600" b="1" dirty="0">
                <a:cs typeface="B Titr" panose="00000700000000000000" pitchFamily="2" charset="-78"/>
              </a:rPr>
              <a:t>مدارا و تغافل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99457" y="1981200"/>
            <a:ext cx="7010400" cy="41148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rtl="1">
              <a:lnSpc>
                <a:spcPct val="150000"/>
              </a:lnSpc>
            </a:pP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1/1- مدارا و گذشت در آیات قرآن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ارزش مدارا در نزد پروردگار متعال به قدری است که در قرآن‌کریم، اهل مدارا را مورد ستایش قرار داده است آیه 159 سوره آل عمران و 41 سوره فصلت در این خصوص بیان داشته است.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1/2- مدارا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و گذشت در روایات و سیرۀ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معصومان (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علیهم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السلام) 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پیامبر اسلام می فرمایند: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پروردگارم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، همان گونه که مرا به انجام واجبات فرمان داده، به مدارا کردنبا مردم نیز فرمان داده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است.</a:t>
            </a:r>
            <a:endParaRPr lang="fa-IR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349993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32657" y="1295400"/>
            <a:ext cx="8763000" cy="5334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228600"/>
            <a:ext cx="57150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b="1" dirty="0">
                <a:cs typeface="B Titr" panose="00000700000000000000" pitchFamily="2" charset="-78"/>
              </a:rPr>
              <a:t>مدارا و تغافل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9600" y="1752600"/>
            <a:ext cx="7315200" cy="44196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rtl="1">
              <a:lnSpc>
                <a:spcPct val="150000"/>
              </a:lnSpc>
            </a:pPr>
            <a:r>
              <a:rPr lang="fa-IR" sz="2400" b="1" dirty="0">
                <a:solidFill>
                  <a:srgbClr val="C00000"/>
                </a:solidFill>
                <a:cs typeface="B Titr" panose="00000700000000000000" pitchFamily="2" charset="-78"/>
              </a:rPr>
              <a:t>2- انواع مدارا و </a:t>
            </a:r>
            <a:r>
              <a:rPr lang="fa-IR" sz="24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گذشت: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 های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نیکو و پسندیده باید در موارد مختلف و با افراد مختلف خود را نشان دهد، اما در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میان اطرافیان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ما افراد و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شخصیت هایی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هستند که ما با آنها بیشتر سر و کار داریم و از ارزش و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خاصی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برخوردار هستند؛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به همین دلیل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، در روایات به مدارا و گذشت با برخی از اطرافیان، که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ارزش بسیاری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دارند و احتمال ناسازگاری میان آنها با ما بیشتر است، تصریح و تشویق شده است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: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algn="r" rtl="1" fontAlgn="auto">
              <a:lnSpc>
                <a:spcPct val="150000"/>
              </a:lnSpc>
              <a:spcAft>
                <a:spcPts val="0"/>
              </a:spcAft>
            </a:pP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2/1-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مدارا با همسر (زن یا شوهر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) </a:t>
            </a:r>
          </a:p>
          <a:p>
            <a:pPr algn="r" rtl="1" fontAlgn="auto">
              <a:lnSpc>
                <a:spcPct val="150000"/>
              </a:lnSpc>
              <a:spcAft>
                <a:spcPts val="0"/>
              </a:spcAft>
            </a:pP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2/2- مدارا با دیگران</a:t>
            </a:r>
          </a:p>
        </p:txBody>
      </p:sp>
    </p:spTree>
    <p:extLst>
      <p:ext uri="{BB962C8B-B14F-4D97-AF65-F5344CB8AC3E}">
        <p14:creationId xmlns:p14="http://schemas.microsoft.com/office/powerpoint/2010/main" val="844118645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18507" y="1252944"/>
            <a:ext cx="6858000" cy="5464629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730052177"/>
              </p:ext>
            </p:extLst>
          </p:nvPr>
        </p:nvGraphicFramePr>
        <p:xfrm>
          <a:off x="1981200" y="1447800"/>
          <a:ext cx="55626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Bent Arrow 10"/>
          <p:cNvSpPr/>
          <p:nvPr/>
        </p:nvSpPr>
        <p:spPr>
          <a:xfrm rot="10800000">
            <a:off x="6858000" y="2286000"/>
            <a:ext cx="4572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858000" y="1828800"/>
            <a:ext cx="457200" cy="990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05600" y="1981200"/>
            <a:ext cx="609600" cy="381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3048000" y="2590801"/>
            <a:ext cx="3619500" cy="45719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endParaRPr lang="fa-IR" sz="1900" dirty="0">
              <a:cs typeface="B Titr" panose="00000700000000000000" pitchFamily="2" charset="-78"/>
            </a:endParaRPr>
          </a:p>
        </p:txBody>
      </p:sp>
      <p:sp>
        <p:nvSpPr>
          <p:cNvPr id="17" name="Bent Arrow 16"/>
          <p:cNvSpPr/>
          <p:nvPr/>
        </p:nvSpPr>
        <p:spPr>
          <a:xfrm rot="10800000">
            <a:off x="6781800" y="2895600"/>
            <a:ext cx="533400" cy="990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>
            <a:off x="6858000" y="3352800"/>
            <a:ext cx="457200" cy="990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10800000">
            <a:off x="6857998" y="3657600"/>
            <a:ext cx="457201" cy="106680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6781798" y="4114800"/>
            <a:ext cx="533401" cy="106680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4114800" y="2362200"/>
            <a:ext cx="2565400" cy="551765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3/2-جذب افراد قابل</a:t>
            </a: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3619500" y="2926081"/>
            <a:ext cx="31623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dirty="0" smtClean="0">
                <a:cs typeface="B Titr" panose="00000700000000000000" pitchFamily="2" charset="-78"/>
              </a:rPr>
              <a:t>3/3- </a:t>
            </a:r>
            <a:r>
              <a:rPr lang="fa-IR" sz="2000" dirty="0">
                <a:cs typeface="B Titr" panose="00000700000000000000" pitchFamily="2" charset="-78"/>
              </a:rPr>
              <a:t>اصلاح رفتاری همسران</a:t>
            </a:r>
          </a:p>
        </p:txBody>
      </p:sp>
      <p:sp>
        <p:nvSpPr>
          <p:cNvPr id="23" name="Title 20"/>
          <p:cNvSpPr txBox="1">
            <a:spLocks/>
          </p:cNvSpPr>
          <p:nvPr/>
        </p:nvSpPr>
        <p:spPr>
          <a:xfrm>
            <a:off x="1790700" y="3429000"/>
            <a:ext cx="49149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3/4- دفع شر و ضرر</a:t>
            </a:r>
          </a:p>
        </p:txBody>
      </p:sp>
      <p:sp>
        <p:nvSpPr>
          <p:cNvPr id="24" name="Title 20"/>
          <p:cNvSpPr txBox="1">
            <a:spLocks/>
          </p:cNvSpPr>
          <p:nvPr/>
        </p:nvSpPr>
        <p:spPr>
          <a:xfrm>
            <a:off x="1485900" y="3916681"/>
            <a:ext cx="52959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5- محبوبیت نزد اولیای خدا</a:t>
            </a:r>
          </a:p>
        </p:txBody>
      </p:sp>
      <p:sp>
        <p:nvSpPr>
          <p:cNvPr id="25" name="Title 20"/>
          <p:cNvSpPr txBox="1">
            <a:spLocks/>
          </p:cNvSpPr>
          <p:nvPr/>
        </p:nvSpPr>
        <p:spPr>
          <a:xfrm>
            <a:off x="2286000" y="4343400"/>
            <a:ext cx="45339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6- رسیدن به ثواب شهیدان میدان جنگ</a:t>
            </a:r>
          </a:p>
        </p:txBody>
      </p:sp>
      <p:sp>
        <p:nvSpPr>
          <p:cNvPr id="26" name="Title 20"/>
          <p:cNvSpPr txBox="1">
            <a:spLocks/>
          </p:cNvSpPr>
          <p:nvPr/>
        </p:nvSpPr>
        <p:spPr>
          <a:xfrm>
            <a:off x="1714500" y="4724400"/>
            <a:ext cx="50673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7- رسیدن به درجات والای صبر و رضا</a:t>
            </a: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2590800" y="228600"/>
            <a:ext cx="5715000" cy="7762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مدارا و تغافل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  <p:sp>
        <p:nvSpPr>
          <p:cNvPr id="28" name="Title 20"/>
          <p:cNvSpPr txBox="1">
            <a:spLocks/>
          </p:cNvSpPr>
          <p:nvPr/>
        </p:nvSpPr>
        <p:spPr>
          <a:xfrm>
            <a:off x="3733800" y="1981200"/>
            <a:ext cx="29718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3/1- </a:t>
            </a:r>
            <a:r>
              <a:rPr lang="fa-IR" sz="1800" dirty="0">
                <a:cs typeface="B Titr" panose="00000700000000000000" pitchFamily="2" charset="-78"/>
              </a:rPr>
              <a:t>رسیدن به اهداف خود</a:t>
            </a:r>
          </a:p>
        </p:txBody>
      </p:sp>
      <p:sp>
        <p:nvSpPr>
          <p:cNvPr id="29" name="Bent Arrow 28"/>
          <p:cNvSpPr/>
          <p:nvPr/>
        </p:nvSpPr>
        <p:spPr>
          <a:xfrm rot="10800000">
            <a:off x="6781799" y="4572000"/>
            <a:ext cx="533401" cy="106680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 dirty="0">
              <a:solidFill>
                <a:schemeClr val="tx1"/>
              </a:solidFill>
            </a:endParaRPr>
          </a:p>
        </p:txBody>
      </p:sp>
      <p:sp>
        <p:nvSpPr>
          <p:cNvPr id="31" name="Title 20"/>
          <p:cNvSpPr txBox="1">
            <a:spLocks/>
          </p:cNvSpPr>
          <p:nvPr/>
        </p:nvSpPr>
        <p:spPr>
          <a:xfrm>
            <a:off x="1752600" y="5212081"/>
            <a:ext cx="50673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8- عاقبت خوش و خلاصی از رنج مدارا</a:t>
            </a:r>
          </a:p>
        </p:txBody>
      </p:sp>
      <p:sp>
        <p:nvSpPr>
          <p:cNvPr id="35" name="Bent Arrow 34"/>
          <p:cNvSpPr/>
          <p:nvPr/>
        </p:nvSpPr>
        <p:spPr>
          <a:xfrm rot="10800000">
            <a:off x="6781801" y="5029198"/>
            <a:ext cx="533401" cy="106680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 dirty="0">
              <a:solidFill>
                <a:schemeClr val="tx1"/>
              </a:solidFill>
            </a:endParaRPr>
          </a:p>
        </p:txBody>
      </p:sp>
      <p:sp>
        <p:nvSpPr>
          <p:cNvPr id="36" name="Title 20"/>
          <p:cNvSpPr txBox="1">
            <a:spLocks/>
          </p:cNvSpPr>
          <p:nvPr/>
        </p:nvSpPr>
        <p:spPr>
          <a:xfrm>
            <a:off x="1752600" y="5669281"/>
            <a:ext cx="50673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9- </a:t>
            </a:r>
            <a:r>
              <a:rPr lang="fa-IR" sz="1800" dirty="0" smtClean="0">
                <a:cs typeface="B Titr" panose="00000700000000000000" pitchFamily="2" charset="-78"/>
              </a:rPr>
              <a:t>بهره مندی </a:t>
            </a:r>
            <a:r>
              <a:rPr lang="fa-IR" sz="1800" dirty="0">
                <a:cs typeface="B Titr" panose="00000700000000000000" pitchFamily="2" charset="-78"/>
              </a:rPr>
              <a:t>از موقعیت اجتماعی مناسب</a:t>
            </a:r>
          </a:p>
        </p:txBody>
      </p:sp>
      <p:sp>
        <p:nvSpPr>
          <p:cNvPr id="37" name="Bent Arrow 36"/>
          <p:cNvSpPr/>
          <p:nvPr/>
        </p:nvSpPr>
        <p:spPr>
          <a:xfrm rot="10800000">
            <a:off x="6781801" y="5486400"/>
            <a:ext cx="533401" cy="106680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 dirty="0">
              <a:solidFill>
                <a:schemeClr val="tx1"/>
              </a:solidFill>
            </a:endParaRPr>
          </a:p>
        </p:txBody>
      </p:sp>
      <p:sp>
        <p:nvSpPr>
          <p:cNvPr id="38" name="Title 20"/>
          <p:cNvSpPr txBox="1">
            <a:spLocks/>
          </p:cNvSpPr>
          <p:nvPr/>
        </p:nvSpPr>
        <p:spPr>
          <a:xfrm>
            <a:off x="1752600" y="6126481"/>
            <a:ext cx="50673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10- گوارایی زندگی</a:t>
            </a:r>
          </a:p>
        </p:txBody>
      </p:sp>
    </p:spTree>
    <p:extLst>
      <p:ext uri="{BB962C8B-B14F-4D97-AF65-F5344CB8AC3E}">
        <p14:creationId xmlns:p14="http://schemas.microsoft.com/office/powerpoint/2010/main" val="84249168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624C19-6B7B-49D5-A365-CDB54CA45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71624C19-6B7B-49D5-A365-CDB54CA45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71624C19-6B7B-49D5-A365-CDB54CA45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11" grpId="0" animBg="1"/>
      <p:bldP spid="12" grpId="0" animBg="1"/>
      <p:bldP spid="13" grpId="0" animBg="1"/>
      <p:bldP spid="14" grpId="0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 animBg="1"/>
      <p:bldP spid="31" grpId="0"/>
      <p:bldP spid="35" grpId="0" animBg="1"/>
      <p:bldP spid="36" grpId="0"/>
      <p:bldP spid="37" grpId="0" animBg="1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60948325"/>
              </p:ext>
            </p:extLst>
          </p:nvPr>
        </p:nvGraphicFramePr>
        <p:xfrm>
          <a:off x="990600" y="2057400"/>
          <a:ext cx="69342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مدارا و تغافل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4041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77D6FFE-9C94-4F49-80C8-A05D7DEC8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graphicEl>
                                              <a:dgm id="{577D6FFE-9C94-4F49-80C8-A05D7DEC8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dgm id="{577D6FFE-9C94-4F49-80C8-A05D7DEC8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327D727-D800-4BCD-A95A-6076AAA73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graphicEl>
                                              <a:dgm id="{0327D727-D800-4BCD-A95A-6076AAA73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0327D727-D800-4BCD-A95A-6076AAA73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FB5C086-05E1-4E5F-872B-52458C8E2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>
                                            <p:graphicEl>
                                              <a:dgm id="{BFB5C086-05E1-4E5F-872B-52458C8E2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graphicEl>
                                              <a:dgm id="{BFB5C086-05E1-4E5F-872B-52458C8E2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6545EC6-B61B-4E71-B667-4B22F9E575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>
                                            <p:graphicEl>
                                              <a:dgm id="{B6545EC6-B61B-4E71-B667-4B22F9E575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>
                                            <p:graphicEl>
                                              <a:dgm id="{B6545EC6-B61B-4E71-B667-4B22F9E575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8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2_am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r">
      <a:majorFont>
        <a:latin typeface="a Titr"/>
        <a:ea typeface=""/>
        <a:cs typeface="A Titr"/>
      </a:majorFont>
      <a:minorFont>
        <a:latin typeface="A Titr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2">
      <a:majorFont>
        <a:latin typeface="Century Gothic"/>
        <a:ea typeface=""/>
        <a:cs typeface="A Titr"/>
      </a:majorFont>
      <a:minorFont>
        <a:latin typeface="Century Gothic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NGLES">
  <a:themeElements>
    <a:clrScheme name="ANGLES 1">
      <a:dk1>
        <a:srgbClr val="F8F8F8"/>
      </a:dk1>
      <a:lt1>
        <a:srgbClr val="FFFFFF"/>
      </a:lt1>
      <a:dk2>
        <a:srgbClr val="000000"/>
      </a:dk2>
      <a:lt2>
        <a:srgbClr val="000000"/>
      </a:lt2>
      <a:accent1>
        <a:srgbClr val="FF0000"/>
      </a:accent1>
      <a:accent2>
        <a:srgbClr val="3333FF"/>
      </a:accent2>
      <a:accent3>
        <a:srgbClr val="AAAAAA"/>
      </a:accent3>
      <a:accent4>
        <a:srgbClr val="DADADA"/>
      </a:accent4>
      <a:accent5>
        <a:srgbClr val="FFAAAA"/>
      </a:accent5>
      <a:accent6>
        <a:srgbClr val="2D2DE7"/>
      </a:accent6>
      <a:hlink>
        <a:srgbClr val="008000"/>
      </a:hlink>
      <a:folHlink>
        <a:srgbClr val="808080"/>
      </a:folHlink>
    </a:clrScheme>
    <a:fontScheme name="ANGLES">
      <a:majorFont>
        <a:latin typeface="Tahoma"/>
        <a:ea typeface=""/>
        <a:cs typeface="B Traffic"/>
      </a:majorFont>
      <a:minorFont>
        <a:latin typeface="Tahoma"/>
        <a:ea typeface=""/>
        <a:cs typeface="B Traff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lnDef>
  </a:objectDefaults>
  <a:extraClrSchemeLst>
    <a:extraClrScheme>
      <a:clrScheme name="ANGLES 1">
        <a:dk1>
          <a:srgbClr val="F8F8F8"/>
        </a:dk1>
        <a:lt1>
          <a:srgbClr val="FFFFFF"/>
        </a:lt1>
        <a:dk2>
          <a:srgbClr val="000000"/>
        </a:dk2>
        <a:lt2>
          <a:srgbClr val="000000"/>
        </a:lt2>
        <a:accent1>
          <a:srgbClr val="FF0000"/>
        </a:accent1>
        <a:accent2>
          <a:srgbClr val="3333FF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2D2DE7"/>
        </a:accent6>
        <a:hlink>
          <a:srgbClr val="008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NGLES 2">
        <a:dk1>
          <a:srgbClr val="360036"/>
        </a:dk1>
        <a:lt1>
          <a:srgbClr val="FFFFFF"/>
        </a:lt1>
        <a:dk2>
          <a:srgbClr val="FFFFCC"/>
        </a:dk2>
        <a:lt2>
          <a:srgbClr val="666633"/>
        </a:lt2>
        <a:accent1>
          <a:srgbClr val="996600"/>
        </a:accent1>
        <a:accent2>
          <a:srgbClr val="CCCC00"/>
        </a:accent2>
        <a:accent3>
          <a:srgbClr val="FFFFFF"/>
        </a:accent3>
        <a:accent4>
          <a:srgbClr val="2D002D"/>
        </a:accent4>
        <a:accent5>
          <a:srgbClr val="CAB8AA"/>
        </a:accent5>
        <a:accent6>
          <a:srgbClr val="B9B900"/>
        </a:accent6>
        <a:hlink>
          <a:srgbClr val="99CC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3">
        <a:dk1>
          <a:srgbClr val="000000"/>
        </a:dk1>
        <a:lt1>
          <a:srgbClr val="FFFFFF"/>
        </a:lt1>
        <a:dk2>
          <a:srgbClr val="FFFFFF"/>
        </a:dk2>
        <a:lt2>
          <a:srgbClr val="393939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4">
        <a:dk1>
          <a:srgbClr val="360036"/>
        </a:dk1>
        <a:lt1>
          <a:srgbClr val="FFFFFF"/>
        </a:lt1>
        <a:dk2>
          <a:srgbClr val="FFFFCC"/>
        </a:dk2>
        <a:lt2>
          <a:srgbClr val="660066"/>
        </a:lt2>
        <a:accent1>
          <a:srgbClr val="C3A3C2"/>
        </a:accent1>
        <a:accent2>
          <a:srgbClr val="9999FF"/>
        </a:accent2>
        <a:accent3>
          <a:srgbClr val="FFFFFF"/>
        </a:accent3>
        <a:accent4>
          <a:srgbClr val="2D002D"/>
        </a:accent4>
        <a:accent5>
          <a:srgbClr val="DECEDD"/>
        </a:accent5>
        <a:accent6>
          <a:srgbClr val="8A8AE7"/>
        </a:accent6>
        <a:hlink>
          <a:srgbClr val="0099CC"/>
        </a:hlink>
        <a:folHlink>
          <a:srgbClr val="C99D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5">
        <a:dk1>
          <a:srgbClr val="000000"/>
        </a:dk1>
        <a:lt1>
          <a:srgbClr val="99CCFF"/>
        </a:lt1>
        <a:dk2>
          <a:srgbClr val="CCECFF"/>
        </a:dk2>
        <a:lt2>
          <a:srgbClr val="002244"/>
        </a:lt2>
        <a:accent1>
          <a:srgbClr val="336699"/>
        </a:accent1>
        <a:accent2>
          <a:srgbClr val="CC99FF"/>
        </a:accent2>
        <a:accent3>
          <a:srgbClr val="CAE2FF"/>
        </a:accent3>
        <a:accent4>
          <a:srgbClr val="000000"/>
        </a:accent4>
        <a:accent5>
          <a:srgbClr val="ADB8CA"/>
        </a:accent5>
        <a:accent6>
          <a:srgbClr val="B98AE7"/>
        </a:accent6>
        <a:hlink>
          <a:srgbClr val="33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تقلید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6575</TotalTime>
  <Words>1084</Words>
  <Application>Microsoft Office PowerPoint</Application>
  <PresentationFormat>On-screen Show (4:3)</PresentationFormat>
  <Paragraphs>126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24</vt:i4>
      </vt:variant>
    </vt:vector>
  </HeadingPairs>
  <TitlesOfParts>
    <vt:vector size="43" baseType="lpstr">
      <vt:lpstr>A Titr</vt:lpstr>
      <vt:lpstr>Arial</vt:lpstr>
      <vt:lpstr>B Mitra</vt:lpstr>
      <vt:lpstr>B Titr</vt:lpstr>
      <vt:lpstr>B Traffic</vt:lpstr>
      <vt:lpstr>Calibri</vt:lpstr>
      <vt:lpstr>Calibri Light</vt:lpstr>
      <vt:lpstr>Century Gothic</vt:lpstr>
      <vt:lpstr>Courier New</vt:lpstr>
      <vt:lpstr>Tahoma</vt:lpstr>
      <vt:lpstr>Times New Roman</vt:lpstr>
      <vt:lpstr>Verdana</vt:lpstr>
      <vt:lpstr>Wingdings</vt:lpstr>
      <vt:lpstr>2_am1</vt:lpstr>
      <vt:lpstr>3_Default Design</vt:lpstr>
      <vt:lpstr>ANGLES</vt:lpstr>
      <vt:lpstr>تقلید</vt:lpstr>
      <vt:lpstr>Office Theme</vt:lpstr>
      <vt:lpstr>1_Office Theme</vt:lpstr>
      <vt:lpstr>PowerPoint Presentation</vt:lpstr>
      <vt:lpstr>PowerPoint Presentation</vt:lpstr>
      <vt:lpstr>PowerPoint Presentation</vt:lpstr>
      <vt:lpstr>مدارا و تغافل</vt:lpstr>
      <vt:lpstr>مدارا و تغافل</vt:lpstr>
      <vt:lpstr>مدارا و تغافل</vt:lpstr>
      <vt:lpstr>مدارا و تغافل</vt:lpstr>
      <vt:lpstr>PowerPoint Presentation</vt:lpstr>
      <vt:lpstr>PowerPoint Presentation</vt:lpstr>
      <vt:lpstr>PowerPoint Presentation</vt:lpstr>
      <vt:lpstr>PowerPoint Presentation</vt:lpstr>
      <vt:lpstr>             1- ارزش و جایگاه مدارا و تغافل را در آموزههای دینی بیان کنید؛ </vt:lpstr>
      <vt:lpstr>PowerPoint Presentation</vt:lpstr>
      <vt:lpstr>موانع و آسیب های ارتباط مؤثر با همسر</vt:lpstr>
      <vt:lpstr>PowerPoint Presentation</vt:lpstr>
      <vt:lpstr>PowerPoint Presentation</vt:lpstr>
      <vt:lpstr>1-چشم و هم چشمی</vt:lpstr>
      <vt:lpstr>             1- موانع فردی ارتباط مؤثر همسران را نام ببرید؟ </vt:lpstr>
      <vt:lpstr>PowerPoint Presentation</vt:lpstr>
      <vt:lpstr>گوش دادن فعال</vt:lpstr>
      <vt:lpstr>1-اهمیت گوش دادن فعال (از منظر آیات و روایات و علم روانشناسی</vt:lpstr>
      <vt:lpstr>1- ذهن خوانی 2- مرور ذهنی 3- گوش دادن انتخابی </vt:lpstr>
      <vt:lpstr>             1- اهمیت گوش دادن فعال از منظر آیات و روایات و علم روانشناسی را توضیح دهید.</vt:lpstr>
      <vt:lpstr>PowerPoint Presentation</vt:lpstr>
    </vt:vector>
  </TitlesOfParts>
  <Company>en4borj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En4borj</dc:creator>
  <cp:lastModifiedBy>Windows User</cp:lastModifiedBy>
  <cp:revision>695</cp:revision>
  <dcterms:created xsi:type="dcterms:W3CDTF">2012-09-17T17:05:08Z</dcterms:created>
  <dcterms:modified xsi:type="dcterms:W3CDTF">2019-04-20T13:58:23Z</dcterms:modified>
</cp:coreProperties>
</file>